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4"/>
  </p:sldMasterIdLst>
  <p:notesMasterIdLst>
    <p:notesMasterId r:id="rId45"/>
  </p:notesMasterIdLst>
  <p:handoutMasterIdLst>
    <p:handoutMasterId r:id="rId46"/>
  </p:handoutMasterIdLst>
  <p:sldIdLst>
    <p:sldId id="256" r:id="rId5"/>
    <p:sldId id="262" r:id="rId6"/>
    <p:sldId id="258" r:id="rId7"/>
    <p:sldId id="274" r:id="rId8"/>
    <p:sldId id="293" r:id="rId9"/>
    <p:sldId id="294" r:id="rId10"/>
    <p:sldId id="312" r:id="rId11"/>
    <p:sldId id="321" r:id="rId12"/>
    <p:sldId id="323" r:id="rId13"/>
    <p:sldId id="324" r:id="rId14"/>
    <p:sldId id="291" r:id="rId15"/>
    <p:sldId id="292" r:id="rId16"/>
    <p:sldId id="276" r:id="rId17"/>
    <p:sldId id="295" r:id="rId18"/>
    <p:sldId id="277" r:id="rId19"/>
    <p:sldId id="296" r:id="rId20"/>
    <p:sldId id="278" r:id="rId21"/>
    <p:sldId id="297" r:id="rId22"/>
    <p:sldId id="279" r:id="rId23"/>
    <p:sldId id="298" r:id="rId24"/>
    <p:sldId id="311" r:id="rId25"/>
    <p:sldId id="280" r:id="rId26"/>
    <p:sldId id="300" r:id="rId27"/>
    <p:sldId id="313" r:id="rId28"/>
    <p:sldId id="301" r:id="rId29"/>
    <p:sldId id="314" r:id="rId30"/>
    <p:sldId id="302" r:id="rId31"/>
    <p:sldId id="315" r:id="rId32"/>
    <p:sldId id="303" r:id="rId33"/>
    <p:sldId id="316" r:id="rId34"/>
    <p:sldId id="304" r:id="rId35"/>
    <p:sldId id="317" r:id="rId36"/>
    <p:sldId id="305" r:id="rId37"/>
    <p:sldId id="318" r:id="rId38"/>
    <p:sldId id="306" r:id="rId39"/>
    <p:sldId id="319" r:id="rId40"/>
    <p:sldId id="307" r:id="rId41"/>
    <p:sldId id="320" r:id="rId42"/>
    <p:sldId id="308" r:id="rId43"/>
    <p:sldId id="309" r:id="rId44"/>
  </p:sldIdLst>
  <p:sldSz cx="11518900" cy="6483350"/>
  <p:notesSz cx="11518900" cy="648335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E258D"/>
    <a:srgbClr val="CCBCAD"/>
    <a:srgbClr val="66FF33"/>
    <a:srgbClr val="99FF33"/>
    <a:srgbClr val="9933FF"/>
    <a:srgbClr val="669900"/>
    <a:srgbClr val="CFCF89"/>
    <a:srgbClr val="7D95AB"/>
    <a:srgbClr val="3095B4"/>
    <a:srgbClr val="B8869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AEA0551-FC91-4C46-AA74-D2A7CFBB9059}" v="942" dt="2019-03-26T10:38:44.967"/>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122" autoAdjust="0"/>
    <p:restoredTop sz="94682" autoAdjust="0"/>
  </p:normalViewPr>
  <p:slideViewPr>
    <p:cSldViewPr>
      <p:cViewPr varScale="1">
        <p:scale>
          <a:sx n="82" d="100"/>
          <a:sy n="82" d="100"/>
        </p:scale>
        <p:origin x="979" y="72"/>
      </p:cViewPr>
      <p:guideLst>
        <p:guide orient="horz" pos="2880"/>
        <p:guide pos="216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 Id="rId51"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handoutMaster" Target="handoutMasters/handoutMaster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diagrams/_rels/data1.xml.rels><?xml version="1.0" encoding="UTF-8" standalone="yes"?>
<Relationships xmlns="http://schemas.openxmlformats.org/package/2006/relationships"><Relationship Id="rId8" Type="http://schemas.openxmlformats.org/officeDocument/2006/relationships/slide" Target="../slides/slide26.xml"/><Relationship Id="rId13" Type="http://schemas.openxmlformats.org/officeDocument/2006/relationships/slide" Target="../slides/slide36.xml"/><Relationship Id="rId3" Type="http://schemas.openxmlformats.org/officeDocument/2006/relationships/slide" Target="../slides/slide13.xml"/><Relationship Id="rId7" Type="http://schemas.openxmlformats.org/officeDocument/2006/relationships/slide" Target="../slides/slide24.xml"/><Relationship Id="rId12" Type="http://schemas.openxmlformats.org/officeDocument/2006/relationships/slide" Target="../slides/slide30.xml"/><Relationship Id="rId2" Type="http://schemas.openxmlformats.org/officeDocument/2006/relationships/slide" Target="../slides/slide11.xml"/><Relationship Id="rId1" Type="http://schemas.openxmlformats.org/officeDocument/2006/relationships/slide" Target="../slides/slide4.xml"/><Relationship Id="rId6" Type="http://schemas.openxmlformats.org/officeDocument/2006/relationships/slide" Target="../slides/slide22.xml"/><Relationship Id="rId11" Type="http://schemas.openxmlformats.org/officeDocument/2006/relationships/slide" Target="../slides/slide34.xml"/><Relationship Id="rId5" Type="http://schemas.openxmlformats.org/officeDocument/2006/relationships/slide" Target="../slides/slide17.xml"/><Relationship Id="rId15" Type="http://schemas.openxmlformats.org/officeDocument/2006/relationships/slide" Target="../slides/slide19.xml"/><Relationship Id="rId10" Type="http://schemas.openxmlformats.org/officeDocument/2006/relationships/slide" Target="../slides/slide32.xml"/><Relationship Id="rId4" Type="http://schemas.openxmlformats.org/officeDocument/2006/relationships/slide" Target="../slides/slide15.xml"/><Relationship Id="rId9" Type="http://schemas.openxmlformats.org/officeDocument/2006/relationships/slide" Target="../slides/slide28.xml"/><Relationship Id="rId14" Type="http://schemas.openxmlformats.org/officeDocument/2006/relationships/slide" Target="../slides/slide3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A519A3B-BD1B-42A6-ADF4-DB0E0713B6F1}"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nl-NL"/>
        </a:p>
      </dgm:t>
    </dgm:pt>
    <dgm:pt modelId="{32D5321F-70B4-40AE-9F4A-F6D6FC0B5ABE}">
      <dgm:prSet phldrT="[Tekst]"/>
      <dgm:spPr>
        <a:solidFill>
          <a:srgbClr val="7030A0"/>
        </a:solidFill>
      </dgm:spPr>
      <dgm:t>
        <a:bodyPr/>
        <a:lstStyle/>
        <a:p>
          <a:r>
            <a:rPr lang="nl-NL" dirty="0"/>
            <a:t>Patiënt</a:t>
          </a:r>
        </a:p>
      </dgm:t>
    </dgm:pt>
    <dgm:pt modelId="{02A28890-5A19-4D2F-A556-E9ED97DFDC81}" type="parTrans" cxnId="{3CB17431-DB48-4D22-95C5-10FA45B51523}">
      <dgm:prSet/>
      <dgm:spPr/>
      <dgm:t>
        <a:bodyPr/>
        <a:lstStyle/>
        <a:p>
          <a:endParaRPr lang="nl-NL"/>
        </a:p>
      </dgm:t>
    </dgm:pt>
    <dgm:pt modelId="{1A15E6E5-0A62-4115-AA3D-6E2E1E1AEF21}" type="sibTrans" cxnId="{3CB17431-DB48-4D22-95C5-10FA45B51523}">
      <dgm:prSet/>
      <dgm:spPr/>
      <dgm:t>
        <a:bodyPr/>
        <a:lstStyle/>
        <a:p>
          <a:endParaRPr lang="nl-NL"/>
        </a:p>
      </dgm:t>
    </dgm:pt>
    <dgm:pt modelId="{5D4B8FDA-757A-4833-9D6E-3EA7303F73C6}">
      <dgm:prSet phldrT="[Tekst]" custT="1"/>
      <dgm:spPr>
        <a:solidFill>
          <a:srgbClr val="92D400"/>
        </a:solidFill>
      </dgm:spPr>
      <dgm:t>
        <a:bodyPr/>
        <a:lstStyle/>
        <a:p>
          <a:r>
            <a:rPr lang="nl-NL" sz="1100" dirty="0">
              <a:solidFill>
                <a:schemeClr val="bg1"/>
              </a:solidFill>
              <a:hlinkClick xmlns:r="http://schemas.openxmlformats.org/officeDocument/2006/relationships" r:id="rId1" action="ppaction://hlinksldjump"/>
            </a:rPr>
            <a:t>Symptoom</a:t>
          </a:r>
          <a:endParaRPr lang="nl-NL" sz="1100" dirty="0">
            <a:solidFill>
              <a:schemeClr val="bg1"/>
            </a:solidFill>
          </a:endParaRPr>
        </a:p>
      </dgm:t>
    </dgm:pt>
    <dgm:pt modelId="{464218F8-7443-4E05-8F8F-09F435165995}" type="parTrans" cxnId="{5466560C-BA37-47B6-A35D-3D80B2EC215D}">
      <dgm:prSet/>
      <dgm:spPr>
        <a:ln w="6350">
          <a:solidFill>
            <a:schemeClr val="bg1"/>
          </a:solidFill>
        </a:ln>
      </dgm:spPr>
      <dgm:t>
        <a:bodyPr/>
        <a:lstStyle/>
        <a:p>
          <a:endParaRPr lang="nl-NL" b="0"/>
        </a:p>
      </dgm:t>
    </dgm:pt>
    <dgm:pt modelId="{30616126-0B68-4172-A5AA-1828E61B9046}" type="sibTrans" cxnId="{5466560C-BA37-47B6-A35D-3D80B2EC215D}">
      <dgm:prSet/>
      <dgm:spPr/>
      <dgm:t>
        <a:bodyPr/>
        <a:lstStyle/>
        <a:p>
          <a:endParaRPr lang="nl-NL"/>
        </a:p>
      </dgm:t>
    </dgm:pt>
    <dgm:pt modelId="{0E002855-4B6E-429F-BB24-9078E95281B1}">
      <dgm:prSet phldrT="[Tekst]" custT="1"/>
      <dgm:spPr>
        <a:solidFill>
          <a:srgbClr val="CFCF89"/>
        </a:solidFill>
      </dgm:spPr>
      <dgm:t>
        <a:bodyPr/>
        <a:lstStyle/>
        <a:p>
          <a:r>
            <a:rPr lang="nl-NL" sz="1100" dirty="0">
              <a:solidFill>
                <a:schemeClr val="bg1"/>
              </a:solidFill>
              <a:hlinkClick xmlns:r="http://schemas.openxmlformats.org/officeDocument/2006/relationships" r:id="rId2" action="ppaction://hlinksldjump"/>
            </a:rPr>
            <a:t>Lichamelijk</a:t>
          </a:r>
          <a:r>
            <a:rPr lang="nl-NL" sz="1100" baseline="0" dirty="0">
              <a:solidFill>
                <a:schemeClr val="bg1"/>
              </a:solidFill>
              <a:hlinkClick xmlns:r="http://schemas.openxmlformats.org/officeDocument/2006/relationships" r:id="rId2" action="ppaction://hlinksldjump"/>
            </a:rPr>
            <a:t> </a:t>
          </a:r>
          <a:r>
            <a:rPr lang="nl-NL" sz="1100" baseline="0" dirty="0" err="1">
              <a:solidFill>
                <a:schemeClr val="bg1"/>
              </a:solidFill>
              <a:hlinkClick xmlns:r="http://schemas.openxmlformats.org/officeDocument/2006/relationships" r:id="rId2" action="ppaction://hlinksldjump"/>
            </a:rPr>
            <a:t>functio-neren</a:t>
          </a:r>
          <a:r>
            <a:rPr lang="nl-NL" sz="1100" baseline="0" dirty="0">
              <a:solidFill>
                <a:schemeClr val="bg1"/>
              </a:solidFill>
              <a:hlinkClick xmlns:r="http://schemas.openxmlformats.org/officeDocument/2006/relationships" r:id="rId2" action="ppaction://hlinksldjump"/>
            </a:rPr>
            <a:t> &amp; rol</a:t>
          </a:r>
          <a:endParaRPr lang="nl-NL" sz="1100" dirty="0">
            <a:solidFill>
              <a:schemeClr val="bg1"/>
            </a:solidFill>
          </a:endParaRPr>
        </a:p>
      </dgm:t>
    </dgm:pt>
    <dgm:pt modelId="{5D799194-8A46-47A4-8724-664768EA6741}" type="parTrans" cxnId="{981FDDF6-871E-4DB2-8EBF-A273D380FD67}">
      <dgm:prSet/>
      <dgm:spPr>
        <a:ln w="6350">
          <a:solidFill>
            <a:schemeClr val="bg1"/>
          </a:solidFill>
        </a:ln>
      </dgm:spPr>
      <dgm:t>
        <a:bodyPr/>
        <a:lstStyle/>
        <a:p>
          <a:endParaRPr lang="nl-NL"/>
        </a:p>
      </dgm:t>
    </dgm:pt>
    <dgm:pt modelId="{D4B62AA5-F107-43A1-B42C-AEBA70576719}" type="sibTrans" cxnId="{981FDDF6-871E-4DB2-8EBF-A273D380FD67}">
      <dgm:prSet/>
      <dgm:spPr/>
      <dgm:t>
        <a:bodyPr/>
        <a:lstStyle/>
        <a:p>
          <a:endParaRPr lang="nl-NL"/>
        </a:p>
      </dgm:t>
    </dgm:pt>
    <dgm:pt modelId="{F6347481-7030-47ED-B831-18CE71263805}">
      <dgm:prSet phldrT="[Tekst]" custT="1"/>
      <dgm:spPr>
        <a:solidFill>
          <a:srgbClr val="CCBCAD"/>
        </a:solidFill>
      </dgm:spPr>
      <dgm:t>
        <a:bodyPr/>
        <a:lstStyle/>
        <a:p>
          <a:r>
            <a:rPr lang="nl-NL" sz="1100" dirty="0">
              <a:solidFill>
                <a:schemeClr val="bg1"/>
              </a:solidFill>
              <a:hlinkClick xmlns:r="http://schemas.openxmlformats.org/officeDocument/2006/relationships" r:id="rId3" action="ppaction://hlinksldjump"/>
            </a:rPr>
            <a:t>Pijn</a:t>
          </a:r>
          <a:endParaRPr lang="nl-NL" sz="1100" dirty="0">
            <a:solidFill>
              <a:schemeClr val="bg1"/>
            </a:solidFill>
          </a:endParaRPr>
        </a:p>
      </dgm:t>
    </dgm:pt>
    <dgm:pt modelId="{65815484-AF19-405F-BFC2-AB45EDED1083}" type="parTrans" cxnId="{08C62DB9-7F40-415B-BE50-3BFC27E8EF77}">
      <dgm:prSet/>
      <dgm:spPr>
        <a:ln w="6350">
          <a:solidFill>
            <a:schemeClr val="bg1"/>
          </a:solidFill>
        </a:ln>
      </dgm:spPr>
      <dgm:t>
        <a:bodyPr/>
        <a:lstStyle/>
        <a:p>
          <a:endParaRPr lang="nl-NL"/>
        </a:p>
      </dgm:t>
    </dgm:pt>
    <dgm:pt modelId="{675FF662-0E50-4925-B81D-671F32934FAD}" type="sibTrans" cxnId="{08C62DB9-7F40-415B-BE50-3BFC27E8EF77}">
      <dgm:prSet/>
      <dgm:spPr/>
      <dgm:t>
        <a:bodyPr/>
        <a:lstStyle/>
        <a:p>
          <a:endParaRPr lang="nl-NL"/>
        </a:p>
      </dgm:t>
    </dgm:pt>
    <dgm:pt modelId="{47164C99-9FE0-46E6-BE7A-F0145EA42B69}">
      <dgm:prSet phldrT="[Tekst]" custT="1"/>
      <dgm:spPr>
        <a:solidFill>
          <a:srgbClr val="CCBCAD">
            <a:alpha val="65000"/>
          </a:srgbClr>
        </a:solidFill>
      </dgm:spPr>
      <dgm:t>
        <a:bodyPr/>
        <a:lstStyle/>
        <a:p>
          <a:r>
            <a:rPr lang="nl-NL" sz="1100" dirty="0">
              <a:solidFill>
                <a:schemeClr val="bg1"/>
              </a:solidFill>
              <a:hlinkClick xmlns:r="http://schemas.openxmlformats.org/officeDocument/2006/relationships" r:id="rId4" action="ppaction://hlinksldjump"/>
            </a:rPr>
            <a:t>Energie / </a:t>
          </a:r>
          <a:r>
            <a:rPr lang="nl-NL" sz="1100" dirty="0" err="1">
              <a:solidFill>
                <a:schemeClr val="bg1"/>
              </a:solidFill>
              <a:hlinkClick xmlns:r="http://schemas.openxmlformats.org/officeDocument/2006/relationships" r:id="rId4" action="ppaction://hlinksldjump"/>
            </a:rPr>
            <a:t>vermoeid-heid</a:t>
          </a:r>
          <a:endParaRPr lang="nl-NL" sz="1100" dirty="0">
            <a:solidFill>
              <a:schemeClr val="bg1"/>
            </a:solidFill>
          </a:endParaRPr>
        </a:p>
      </dgm:t>
    </dgm:pt>
    <dgm:pt modelId="{07AEB680-E899-491E-AD76-DC2B79A9C62E}" type="parTrans" cxnId="{139BC1D9-932F-4D65-ADBB-43E7391BF6E7}">
      <dgm:prSet/>
      <dgm:spPr>
        <a:ln w="6350">
          <a:solidFill>
            <a:schemeClr val="bg1"/>
          </a:solidFill>
        </a:ln>
      </dgm:spPr>
      <dgm:t>
        <a:bodyPr/>
        <a:lstStyle/>
        <a:p>
          <a:endParaRPr lang="nl-NL"/>
        </a:p>
      </dgm:t>
    </dgm:pt>
    <dgm:pt modelId="{8ECAD651-7354-4475-AD08-AB4734441F7B}" type="sibTrans" cxnId="{139BC1D9-932F-4D65-ADBB-43E7391BF6E7}">
      <dgm:prSet/>
      <dgm:spPr/>
      <dgm:t>
        <a:bodyPr/>
        <a:lstStyle/>
        <a:p>
          <a:endParaRPr lang="nl-NL"/>
        </a:p>
      </dgm:t>
    </dgm:pt>
    <dgm:pt modelId="{C64817A3-B40D-4730-83E5-CC44CB0B46F0}">
      <dgm:prSet phldrT="[Tekst]" custT="1"/>
      <dgm:spPr>
        <a:solidFill>
          <a:srgbClr val="8E258D">
            <a:alpha val="70000"/>
          </a:srgbClr>
        </a:solidFill>
      </dgm:spPr>
      <dgm:t>
        <a:bodyPr/>
        <a:lstStyle/>
        <a:p>
          <a:r>
            <a:rPr lang="nl-NL" sz="1100" dirty="0">
              <a:solidFill>
                <a:schemeClr val="bg1"/>
              </a:solidFill>
              <a:hlinkClick xmlns:r="http://schemas.openxmlformats.org/officeDocument/2006/relationships" r:id="rId5" action="ppaction://hlinksldjump"/>
            </a:rPr>
            <a:t>Slaap</a:t>
          </a:r>
          <a:endParaRPr lang="nl-NL" sz="1100" dirty="0">
            <a:solidFill>
              <a:schemeClr val="bg1"/>
            </a:solidFill>
          </a:endParaRPr>
        </a:p>
      </dgm:t>
    </dgm:pt>
    <dgm:pt modelId="{B3269F76-6952-479E-955F-CE5F9DD5C4D2}" type="parTrans" cxnId="{BB8EE63D-FC7E-4626-A190-A0C4F1004809}">
      <dgm:prSet/>
      <dgm:spPr>
        <a:ln w="6350">
          <a:solidFill>
            <a:schemeClr val="bg1"/>
          </a:solidFill>
        </a:ln>
      </dgm:spPr>
      <dgm:t>
        <a:bodyPr/>
        <a:lstStyle/>
        <a:p>
          <a:endParaRPr lang="nl-NL"/>
        </a:p>
      </dgm:t>
    </dgm:pt>
    <dgm:pt modelId="{E6580A72-2481-4967-85B9-2D62F49A69DB}" type="sibTrans" cxnId="{BB8EE63D-FC7E-4626-A190-A0C4F1004809}">
      <dgm:prSet/>
      <dgm:spPr/>
      <dgm:t>
        <a:bodyPr/>
        <a:lstStyle/>
        <a:p>
          <a:endParaRPr lang="nl-NL"/>
        </a:p>
      </dgm:t>
    </dgm:pt>
    <dgm:pt modelId="{50137E66-FCA9-48D0-8480-DC65D53FBAC5}">
      <dgm:prSet phldrT="[Tekst]" custT="1"/>
      <dgm:spPr>
        <a:solidFill>
          <a:srgbClr val="9933FF"/>
        </a:solidFill>
      </dgm:spPr>
      <dgm:t>
        <a:bodyPr/>
        <a:lstStyle/>
        <a:p>
          <a:r>
            <a:rPr lang="nl-NL" sz="1100" dirty="0">
              <a:solidFill>
                <a:schemeClr val="bg1"/>
              </a:solidFill>
              <a:hlinkClick xmlns:r="http://schemas.openxmlformats.org/officeDocument/2006/relationships" r:id="rId6" action="ppaction://hlinksldjump"/>
            </a:rPr>
            <a:t>Emotioneel</a:t>
          </a:r>
          <a:r>
            <a:rPr lang="nl-NL" sz="1100" baseline="0" dirty="0">
              <a:solidFill>
                <a:schemeClr val="bg1"/>
              </a:solidFill>
              <a:hlinkClick xmlns:r="http://schemas.openxmlformats.org/officeDocument/2006/relationships" r:id="rId6" action="ppaction://hlinksldjump"/>
            </a:rPr>
            <a:t> welzijn &amp; rol</a:t>
          </a:r>
          <a:endParaRPr lang="nl-NL" sz="1100" dirty="0">
            <a:solidFill>
              <a:schemeClr val="bg1"/>
            </a:solidFill>
          </a:endParaRPr>
        </a:p>
      </dgm:t>
    </dgm:pt>
    <dgm:pt modelId="{6DA3F517-D0BE-47D5-B9B5-181741C545B3}" type="parTrans" cxnId="{8D644A2E-94D8-4A52-A60C-FD0D25779739}">
      <dgm:prSet/>
      <dgm:spPr>
        <a:ln w="6350">
          <a:solidFill>
            <a:schemeClr val="bg1"/>
          </a:solidFill>
        </a:ln>
      </dgm:spPr>
      <dgm:t>
        <a:bodyPr/>
        <a:lstStyle/>
        <a:p>
          <a:endParaRPr lang="nl-NL"/>
        </a:p>
      </dgm:t>
    </dgm:pt>
    <dgm:pt modelId="{49B64E64-D463-4F40-A41D-242EF8254026}" type="sibTrans" cxnId="{8D644A2E-94D8-4A52-A60C-FD0D25779739}">
      <dgm:prSet/>
      <dgm:spPr/>
      <dgm:t>
        <a:bodyPr/>
        <a:lstStyle/>
        <a:p>
          <a:endParaRPr lang="nl-NL"/>
        </a:p>
      </dgm:t>
    </dgm:pt>
    <dgm:pt modelId="{F2365861-8948-490B-9527-36484BF97A87}">
      <dgm:prSet phldrT="[Tekst]" custT="1"/>
      <dgm:spPr>
        <a:solidFill>
          <a:srgbClr val="0070C0"/>
        </a:solidFill>
      </dgm:spPr>
      <dgm:t>
        <a:bodyPr/>
        <a:lstStyle/>
        <a:p>
          <a:r>
            <a:rPr lang="nl-NL" sz="1100" dirty="0">
              <a:solidFill>
                <a:schemeClr val="bg1"/>
              </a:solidFill>
              <a:hlinkClick xmlns:r="http://schemas.openxmlformats.org/officeDocument/2006/relationships" r:id="rId7" action="ppaction://hlinksldjump"/>
            </a:rPr>
            <a:t>Cognitieve</a:t>
          </a:r>
          <a:r>
            <a:rPr lang="nl-NL" sz="1100" baseline="0" dirty="0">
              <a:solidFill>
                <a:schemeClr val="bg1"/>
              </a:solidFill>
              <a:hlinkClick xmlns:r="http://schemas.openxmlformats.org/officeDocument/2006/relationships" r:id="rId7" action="ppaction://hlinksldjump"/>
            </a:rPr>
            <a:t> functies</a:t>
          </a:r>
          <a:endParaRPr lang="nl-NL" sz="1100" dirty="0">
            <a:solidFill>
              <a:schemeClr val="bg1"/>
            </a:solidFill>
          </a:endParaRPr>
        </a:p>
      </dgm:t>
    </dgm:pt>
    <dgm:pt modelId="{0F5EEC9E-6571-4F51-8993-F6FC6AE7D992}" type="parTrans" cxnId="{6FBCF2EE-442B-4E30-9728-21A06BD4284A}">
      <dgm:prSet/>
      <dgm:spPr>
        <a:ln w="6350">
          <a:solidFill>
            <a:schemeClr val="bg1"/>
          </a:solidFill>
        </a:ln>
      </dgm:spPr>
      <dgm:t>
        <a:bodyPr/>
        <a:lstStyle/>
        <a:p>
          <a:endParaRPr lang="nl-NL"/>
        </a:p>
      </dgm:t>
    </dgm:pt>
    <dgm:pt modelId="{7C0A430E-8664-4334-BC85-F822B13F7882}" type="sibTrans" cxnId="{6FBCF2EE-442B-4E30-9728-21A06BD4284A}">
      <dgm:prSet/>
      <dgm:spPr/>
      <dgm:t>
        <a:bodyPr/>
        <a:lstStyle/>
        <a:p>
          <a:endParaRPr lang="nl-NL"/>
        </a:p>
      </dgm:t>
    </dgm:pt>
    <dgm:pt modelId="{98AF9199-88E5-4632-9949-7F493481947D}">
      <dgm:prSet phldrT="[Tekst]" custT="1"/>
      <dgm:spPr>
        <a:solidFill>
          <a:srgbClr val="7D95AB"/>
        </a:solidFill>
      </dgm:spPr>
      <dgm:t>
        <a:bodyPr/>
        <a:lstStyle/>
        <a:p>
          <a:r>
            <a:rPr lang="nl-NL" sz="1100" dirty="0">
              <a:solidFill>
                <a:schemeClr val="bg1"/>
              </a:solidFill>
              <a:hlinkClick xmlns:r="http://schemas.openxmlformats.org/officeDocument/2006/relationships" r:id="rId8" action="ppaction://hlinksldjump"/>
            </a:rPr>
            <a:t>Sociale</a:t>
          </a:r>
          <a:r>
            <a:rPr lang="nl-NL" sz="1100" baseline="0" dirty="0">
              <a:solidFill>
                <a:schemeClr val="bg1"/>
              </a:solidFill>
              <a:hlinkClick xmlns:r="http://schemas.openxmlformats.org/officeDocument/2006/relationships" r:id="rId8" action="ppaction://hlinksldjump"/>
            </a:rPr>
            <a:t> functie en interactie</a:t>
          </a:r>
          <a:endParaRPr lang="nl-NL" sz="1100" dirty="0">
            <a:solidFill>
              <a:schemeClr val="bg1"/>
            </a:solidFill>
          </a:endParaRPr>
        </a:p>
      </dgm:t>
    </dgm:pt>
    <dgm:pt modelId="{7E586A4D-2EFE-4743-9C50-E3AFE0E69AB0}" type="parTrans" cxnId="{DAF1AA9D-1FED-4EA5-8D58-20CD528BAC1A}">
      <dgm:prSet/>
      <dgm:spPr>
        <a:ln w="6350">
          <a:solidFill>
            <a:schemeClr val="bg1"/>
          </a:solidFill>
        </a:ln>
      </dgm:spPr>
      <dgm:t>
        <a:bodyPr/>
        <a:lstStyle/>
        <a:p>
          <a:endParaRPr lang="nl-NL"/>
        </a:p>
      </dgm:t>
    </dgm:pt>
    <dgm:pt modelId="{7B322FA8-FF36-4F79-8EE1-528C3DD64D48}" type="sibTrans" cxnId="{DAF1AA9D-1FED-4EA5-8D58-20CD528BAC1A}">
      <dgm:prSet/>
      <dgm:spPr/>
      <dgm:t>
        <a:bodyPr/>
        <a:lstStyle/>
        <a:p>
          <a:endParaRPr lang="nl-NL"/>
        </a:p>
      </dgm:t>
    </dgm:pt>
    <dgm:pt modelId="{80D45598-0E45-44CC-9503-D63ADD0BBD5D}">
      <dgm:prSet phldrT="[Tekst]" custT="1"/>
      <dgm:spPr>
        <a:solidFill>
          <a:srgbClr val="3095B4"/>
        </a:solidFill>
      </dgm:spPr>
      <dgm:t>
        <a:bodyPr/>
        <a:lstStyle/>
        <a:p>
          <a:r>
            <a:rPr lang="nl-NL" sz="1100" dirty="0">
              <a:solidFill>
                <a:schemeClr val="bg1"/>
              </a:solidFill>
              <a:hlinkClick xmlns:r="http://schemas.openxmlformats.org/officeDocument/2006/relationships" r:id="rId9" action="ppaction://hlinksldjump"/>
            </a:rPr>
            <a:t>Last</a:t>
          </a:r>
          <a:r>
            <a:rPr lang="nl-NL" sz="1100" baseline="0" dirty="0">
              <a:solidFill>
                <a:schemeClr val="bg1"/>
              </a:solidFill>
              <a:hlinkClick xmlns:r="http://schemas.openxmlformats.org/officeDocument/2006/relationships" r:id="rId9" action="ppaction://hlinksldjump"/>
            </a:rPr>
            <a:t> van de nierziekte</a:t>
          </a:r>
          <a:endParaRPr lang="nl-NL" sz="1100" dirty="0">
            <a:solidFill>
              <a:schemeClr val="bg1"/>
            </a:solidFill>
          </a:endParaRPr>
        </a:p>
      </dgm:t>
    </dgm:pt>
    <dgm:pt modelId="{95DF6B0D-767E-4816-BEDC-87D576AECC5B}" type="parTrans" cxnId="{CF9CAC8F-FFD9-4E2E-B0B9-736848B63973}">
      <dgm:prSet/>
      <dgm:spPr>
        <a:ln w="6350">
          <a:solidFill>
            <a:schemeClr val="bg1"/>
          </a:solidFill>
        </a:ln>
      </dgm:spPr>
      <dgm:t>
        <a:bodyPr/>
        <a:lstStyle/>
        <a:p>
          <a:endParaRPr lang="nl-NL"/>
        </a:p>
      </dgm:t>
    </dgm:pt>
    <dgm:pt modelId="{0166C93A-3BFF-44E2-A1D1-4C711E215989}" type="sibTrans" cxnId="{CF9CAC8F-FFD9-4E2E-B0B9-736848B63973}">
      <dgm:prSet/>
      <dgm:spPr/>
      <dgm:t>
        <a:bodyPr/>
        <a:lstStyle/>
        <a:p>
          <a:endParaRPr lang="nl-NL"/>
        </a:p>
      </dgm:t>
    </dgm:pt>
    <dgm:pt modelId="{C3A1459E-66CE-4388-8A42-F2F468EF08A7}">
      <dgm:prSet phldrT="[Tekst]" custT="1"/>
      <dgm:spPr>
        <a:solidFill>
          <a:srgbClr val="565A5C"/>
        </a:solidFill>
      </dgm:spPr>
      <dgm:t>
        <a:bodyPr/>
        <a:lstStyle/>
        <a:p>
          <a:r>
            <a:rPr lang="nl-NL" sz="1100" dirty="0">
              <a:solidFill>
                <a:schemeClr val="bg1"/>
              </a:solidFill>
              <a:hlinkClick xmlns:r="http://schemas.openxmlformats.org/officeDocument/2006/relationships" r:id="rId10" action="ppaction://hlinksldjump"/>
            </a:rPr>
            <a:t>Werk</a:t>
          </a:r>
          <a:endParaRPr lang="nl-NL" sz="1100" dirty="0">
            <a:solidFill>
              <a:schemeClr val="bg1"/>
            </a:solidFill>
          </a:endParaRPr>
        </a:p>
      </dgm:t>
    </dgm:pt>
    <dgm:pt modelId="{BB4AF28E-F4A5-4DAA-92CE-9F4BE61187EE}" type="parTrans" cxnId="{A5246BC4-25CC-4A93-8225-B8F86D729DDC}">
      <dgm:prSet/>
      <dgm:spPr>
        <a:ln w="6350">
          <a:solidFill>
            <a:schemeClr val="bg1"/>
          </a:solidFill>
        </a:ln>
      </dgm:spPr>
      <dgm:t>
        <a:bodyPr/>
        <a:lstStyle/>
        <a:p>
          <a:endParaRPr lang="nl-NL"/>
        </a:p>
      </dgm:t>
    </dgm:pt>
    <dgm:pt modelId="{5C3AE474-A0BE-4284-B07B-114CE2C2B7FF}" type="sibTrans" cxnId="{A5246BC4-25CC-4A93-8225-B8F86D729DDC}">
      <dgm:prSet/>
      <dgm:spPr/>
      <dgm:t>
        <a:bodyPr/>
        <a:lstStyle/>
        <a:p>
          <a:endParaRPr lang="nl-NL"/>
        </a:p>
      </dgm:t>
    </dgm:pt>
    <dgm:pt modelId="{52DBEF24-D928-4258-BD6B-7BAD0E2FA84A}">
      <dgm:prSet phldrT="[Tekst]" custT="1"/>
      <dgm:spPr>
        <a:solidFill>
          <a:srgbClr val="66523D"/>
        </a:solidFill>
        <a:ln>
          <a:solidFill>
            <a:schemeClr val="bg1"/>
          </a:solidFill>
        </a:ln>
      </dgm:spPr>
      <dgm:t>
        <a:bodyPr/>
        <a:lstStyle/>
        <a:p>
          <a:r>
            <a:rPr lang="nl-NL" sz="1100" dirty="0">
              <a:solidFill>
                <a:schemeClr val="bg1"/>
              </a:solidFill>
              <a:hlinkClick xmlns:r="http://schemas.openxmlformats.org/officeDocument/2006/relationships" r:id="rId11" action="ppaction://hlinksldjump"/>
            </a:rPr>
            <a:t>Steun</a:t>
          </a:r>
          <a:r>
            <a:rPr lang="nl-NL" sz="1100" baseline="0" dirty="0">
              <a:solidFill>
                <a:schemeClr val="bg1"/>
              </a:solidFill>
              <a:hlinkClick xmlns:r="http://schemas.openxmlformats.org/officeDocument/2006/relationships" r:id="rId11" action="ppaction://hlinksldjump"/>
            </a:rPr>
            <a:t> familie &amp; vrienden</a:t>
          </a:r>
          <a:endParaRPr lang="nl-NL" sz="1100" dirty="0">
            <a:solidFill>
              <a:schemeClr val="bg1"/>
            </a:solidFill>
          </a:endParaRPr>
        </a:p>
      </dgm:t>
    </dgm:pt>
    <dgm:pt modelId="{FB025239-D49D-4CF7-B725-73334FBF0A7F}" type="parTrans" cxnId="{CAA3A34B-EB2C-4780-BC84-215A139A06D1}">
      <dgm:prSet/>
      <dgm:spPr>
        <a:ln w="6350">
          <a:solidFill>
            <a:schemeClr val="bg1"/>
          </a:solidFill>
        </a:ln>
      </dgm:spPr>
      <dgm:t>
        <a:bodyPr/>
        <a:lstStyle/>
        <a:p>
          <a:endParaRPr lang="nl-NL"/>
        </a:p>
      </dgm:t>
    </dgm:pt>
    <dgm:pt modelId="{50883110-69C9-4607-B454-EAB8055F6511}" type="sibTrans" cxnId="{CAA3A34B-EB2C-4780-BC84-215A139A06D1}">
      <dgm:prSet/>
      <dgm:spPr/>
      <dgm:t>
        <a:bodyPr/>
        <a:lstStyle/>
        <a:p>
          <a:endParaRPr lang="nl-NL"/>
        </a:p>
      </dgm:t>
    </dgm:pt>
    <dgm:pt modelId="{EF7D6C5D-AA85-43A3-B9B9-48DD22B94887}">
      <dgm:prSet phldrT="[Tekst]" custT="1"/>
      <dgm:spPr>
        <a:solidFill>
          <a:srgbClr val="B8869E"/>
        </a:solidFill>
      </dgm:spPr>
      <dgm:t>
        <a:bodyPr/>
        <a:lstStyle/>
        <a:p>
          <a:r>
            <a:rPr lang="nl-NL" sz="1100" dirty="0">
              <a:solidFill>
                <a:schemeClr val="bg1"/>
              </a:solidFill>
              <a:hlinkClick xmlns:r="http://schemas.openxmlformats.org/officeDocument/2006/relationships" r:id="rId12" action="ppaction://hlinksldjump"/>
            </a:rPr>
            <a:t>Gevolg</a:t>
          </a:r>
          <a:r>
            <a:rPr lang="nl-NL" sz="1100" baseline="0" dirty="0">
              <a:solidFill>
                <a:schemeClr val="bg1"/>
              </a:solidFill>
              <a:hlinkClick xmlns:r="http://schemas.openxmlformats.org/officeDocument/2006/relationships" r:id="rId12" action="ppaction://hlinksldjump"/>
            </a:rPr>
            <a:t> van de nierziekte</a:t>
          </a:r>
          <a:endParaRPr lang="nl-NL" sz="1100" dirty="0">
            <a:solidFill>
              <a:schemeClr val="bg1"/>
            </a:solidFill>
          </a:endParaRPr>
        </a:p>
      </dgm:t>
    </dgm:pt>
    <dgm:pt modelId="{CDBD8BB4-65FE-42F8-B791-68216464F974}" type="sibTrans" cxnId="{A44F0670-1EFE-4D67-9941-CF227DA49CFD}">
      <dgm:prSet/>
      <dgm:spPr/>
      <dgm:t>
        <a:bodyPr/>
        <a:lstStyle/>
        <a:p>
          <a:endParaRPr lang="nl-NL"/>
        </a:p>
      </dgm:t>
    </dgm:pt>
    <dgm:pt modelId="{AFB635D3-7739-46A2-AE4A-B4368916E4DC}" type="parTrans" cxnId="{A44F0670-1EFE-4D67-9941-CF227DA49CFD}">
      <dgm:prSet/>
      <dgm:spPr>
        <a:ln w="6350">
          <a:solidFill>
            <a:schemeClr val="bg1"/>
          </a:solidFill>
        </a:ln>
      </dgm:spPr>
      <dgm:t>
        <a:bodyPr/>
        <a:lstStyle/>
        <a:p>
          <a:endParaRPr lang="nl-NL"/>
        </a:p>
      </dgm:t>
    </dgm:pt>
    <dgm:pt modelId="{E6A81D55-B4D3-4AE3-B49E-36E07F3BC00C}">
      <dgm:prSet phldrT="[Tekst]" custT="1"/>
      <dgm:spPr>
        <a:solidFill>
          <a:srgbClr val="D46640"/>
        </a:solidFill>
      </dgm:spPr>
      <dgm:t>
        <a:bodyPr/>
        <a:lstStyle/>
        <a:p>
          <a:r>
            <a:rPr lang="nl-NL" sz="1100" dirty="0" err="1">
              <a:solidFill>
                <a:schemeClr val="bg1"/>
              </a:solidFill>
              <a:hlinkClick xmlns:r="http://schemas.openxmlformats.org/officeDocument/2006/relationships" r:id="rId13" action="ppaction://hlinksldjump"/>
            </a:rPr>
            <a:t>Aan-moediging</a:t>
          </a:r>
          <a:r>
            <a:rPr lang="nl-NL" sz="1100" dirty="0">
              <a:solidFill>
                <a:schemeClr val="bg1"/>
              </a:solidFill>
              <a:hlinkClick xmlns:r="http://schemas.openxmlformats.org/officeDocument/2006/relationships" r:id="rId13" action="ppaction://hlinksldjump"/>
            </a:rPr>
            <a:t> &amp; steun dialyse-team</a:t>
          </a:r>
          <a:endParaRPr lang="nl-NL" sz="1100" dirty="0">
            <a:solidFill>
              <a:schemeClr val="bg1"/>
            </a:solidFill>
          </a:endParaRPr>
        </a:p>
      </dgm:t>
    </dgm:pt>
    <dgm:pt modelId="{8620E84E-256B-4164-A03C-2270ED034D94}" type="sibTrans" cxnId="{AB985CD1-A9FD-450F-AA35-A78858360F4E}">
      <dgm:prSet/>
      <dgm:spPr/>
      <dgm:t>
        <a:bodyPr/>
        <a:lstStyle/>
        <a:p>
          <a:endParaRPr lang="nl-NL"/>
        </a:p>
      </dgm:t>
    </dgm:pt>
    <dgm:pt modelId="{48B7CB64-8E83-4512-84C0-9DE390C795CD}" type="parTrans" cxnId="{AB985CD1-A9FD-450F-AA35-A78858360F4E}">
      <dgm:prSet>
        <dgm:style>
          <a:lnRef idx="1">
            <a:schemeClr val="dk1"/>
          </a:lnRef>
          <a:fillRef idx="0">
            <a:schemeClr val="dk1"/>
          </a:fillRef>
          <a:effectRef idx="0">
            <a:schemeClr val="dk1"/>
          </a:effectRef>
          <a:fontRef idx="minor">
            <a:schemeClr val="tx1"/>
          </a:fontRef>
        </dgm:style>
      </dgm:prSet>
      <dgm:spPr>
        <a:ln>
          <a:solidFill>
            <a:schemeClr val="bg1"/>
          </a:solidFill>
        </a:ln>
      </dgm:spPr>
      <dgm:t>
        <a:bodyPr/>
        <a:lstStyle/>
        <a:p>
          <a:endParaRPr lang="nl-NL"/>
        </a:p>
      </dgm:t>
    </dgm:pt>
    <dgm:pt modelId="{9D0E0C9C-655F-4917-BD3D-CB55599D9E00}">
      <dgm:prSet phldrT="[Tekst]" custT="1"/>
      <dgm:spPr>
        <a:solidFill>
          <a:srgbClr val="669900"/>
        </a:solidFill>
      </dgm:spPr>
      <dgm:t>
        <a:bodyPr/>
        <a:lstStyle/>
        <a:p>
          <a:r>
            <a:rPr lang="nl-NL" sz="1100" dirty="0">
              <a:solidFill>
                <a:schemeClr val="bg1"/>
              </a:solidFill>
              <a:hlinkClick xmlns:r="http://schemas.openxmlformats.org/officeDocument/2006/relationships" r:id="rId14" action="ppaction://hlinksldjump"/>
            </a:rPr>
            <a:t>Patiënt </a:t>
          </a:r>
          <a:r>
            <a:rPr lang="nl-NL" sz="1100" dirty="0" err="1">
              <a:solidFill>
                <a:schemeClr val="bg1"/>
              </a:solidFill>
              <a:hlinkClick xmlns:r="http://schemas.openxmlformats.org/officeDocument/2006/relationships" r:id="rId14" action="ppaction://hlinksldjump"/>
            </a:rPr>
            <a:t>tevreden-heid</a:t>
          </a:r>
          <a:endParaRPr lang="nl-NL" sz="1100" dirty="0">
            <a:solidFill>
              <a:schemeClr val="bg1"/>
            </a:solidFill>
          </a:endParaRPr>
        </a:p>
      </dgm:t>
    </dgm:pt>
    <dgm:pt modelId="{A5A7A28F-EACC-40C0-A12E-7101F4F46956}" type="sibTrans" cxnId="{E3B90273-D575-445B-A094-E31BBE46BCDE}">
      <dgm:prSet/>
      <dgm:spPr/>
      <dgm:t>
        <a:bodyPr/>
        <a:lstStyle/>
        <a:p>
          <a:endParaRPr lang="nl-NL"/>
        </a:p>
      </dgm:t>
    </dgm:pt>
    <dgm:pt modelId="{042E2173-C166-478E-9539-6272E629D170}" type="parTrans" cxnId="{E3B90273-D575-445B-A094-E31BBE46BCDE}">
      <dgm:prSet>
        <dgm:style>
          <a:lnRef idx="1">
            <a:schemeClr val="dk1"/>
          </a:lnRef>
          <a:fillRef idx="0">
            <a:schemeClr val="dk1"/>
          </a:fillRef>
          <a:effectRef idx="0">
            <a:schemeClr val="dk1"/>
          </a:effectRef>
          <a:fontRef idx="minor">
            <a:schemeClr val="tx1"/>
          </a:fontRef>
        </dgm:style>
      </dgm:prSet>
      <dgm:spPr>
        <a:ln>
          <a:solidFill>
            <a:schemeClr val="bg1"/>
          </a:solidFill>
        </a:ln>
      </dgm:spPr>
      <dgm:t>
        <a:bodyPr/>
        <a:lstStyle/>
        <a:p>
          <a:endParaRPr lang="nl-NL"/>
        </a:p>
      </dgm:t>
    </dgm:pt>
    <dgm:pt modelId="{CD75A311-A2DE-4170-A5E2-64DEA8464883}">
      <dgm:prSet phldrT="[Tekst]" custT="1"/>
      <dgm:spPr>
        <a:solidFill>
          <a:srgbClr val="8E258D"/>
        </a:solidFill>
      </dgm:spPr>
      <dgm:t>
        <a:bodyPr/>
        <a:lstStyle/>
        <a:p>
          <a:r>
            <a:rPr lang="nl-NL" sz="1100" dirty="0">
              <a:solidFill>
                <a:schemeClr val="bg1"/>
              </a:solidFill>
              <a:hlinkClick xmlns:r="http://schemas.openxmlformats.org/officeDocument/2006/relationships" r:id="rId15" action="ppaction://hlinksldjump"/>
            </a:rPr>
            <a:t>Seksualiteit</a:t>
          </a:r>
          <a:endParaRPr lang="nl-NL" sz="1100" dirty="0">
            <a:solidFill>
              <a:schemeClr val="bg1"/>
            </a:solidFill>
          </a:endParaRPr>
        </a:p>
      </dgm:t>
    </dgm:pt>
    <dgm:pt modelId="{ECEB8202-4A80-4AC6-84A0-BB057AB1AF7C}" type="sibTrans" cxnId="{95AF664B-5DE3-467A-9BB2-A4BF260EC44E}">
      <dgm:prSet/>
      <dgm:spPr/>
      <dgm:t>
        <a:bodyPr/>
        <a:lstStyle/>
        <a:p>
          <a:endParaRPr lang="nl-NL"/>
        </a:p>
      </dgm:t>
    </dgm:pt>
    <dgm:pt modelId="{5FD2FE2C-A92C-4F71-A4F2-81637673CF02}" type="parTrans" cxnId="{95AF664B-5DE3-467A-9BB2-A4BF260EC44E}">
      <dgm:prSet/>
      <dgm:spPr>
        <a:ln w="6350">
          <a:solidFill>
            <a:schemeClr val="bg1"/>
          </a:solidFill>
        </a:ln>
      </dgm:spPr>
      <dgm:t>
        <a:bodyPr/>
        <a:lstStyle/>
        <a:p>
          <a:endParaRPr lang="nl-NL"/>
        </a:p>
      </dgm:t>
    </dgm:pt>
    <dgm:pt modelId="{FFA28686-0CDE-4904-8E55-8D041B22B91F}" type="pres">
      <dgm:prSet presAssocID="{7A519A3B-BD1B-42A6-ADF4-DB0E0713B6F1}" presName="cycle" presStyleCnt="0">
        <dgm:presLayoutVars>
          <dgm:chMax val="1"/>
          <dgm:dir/>
          <dgm:animLvl val="ctr"/>
          <dgm:resizeHandles val="exact"/>
        </dgm:presLayoutVars>
      </dgm:prSet>
      <dgm:spPr/>
    </dgm:pt>
    <dgm:pt modelId="{61747908-3BD4-4AD6-876A-5C6992B7DA9D}" type="pres">
      <dgm:prSet presAssocID="{32D5321F-70B4-40AE-9F4A-F6D6FC0B5ABE}" presName="centerShape" presStyleLbl="node0" presStyleIdx="0" presStyleCnt="1" custScaleX="82645" custScaleY="82645"/>
      <dgm:spPr/>
    </dgm:pt>
    <dgm:pt modelId="{17E4008F-8CE4-4E63-BD4A-4E8BFF33A9AC}" type="pres">
      <dgm:prSet presAssocID="{464218F8-7443-4E05-8F8F-09F435165995}" presName="Name9" presStyleLbl="parChTrans1D2" presStyleIdx="0" presStyleCnt="15"/>
      <dgm:spPr/>
    </dgm:pt>
    <dgm:pt modelId="{3339A5AB-874E-44AD-8D72-E13484C091F9}" type="pres">
      <dgm:prSet presAssocID="{464218F8-7443-4E05-8F8F-09F435165995}" presName="connTx" presStyleLbl="parChTrans1D2" presStyleIdx="0" presStyleCnt="15"/>
      <dgm:spPr/>
    </dgm:pt>
    <dgm:pt modelId="{878D66FE-1D50-4FBC-A268-F5B2FE26B637}" type="pres">
      <dgm:prSet presAssocID="{5D4B8FDA-757A-4833-9D6E-3EA7303F73C6}" presName="node" presStyleLbl="node1" presStyleIdx="0" presStyleCnt="15" custScaleX="121000" custScaleY="121000">
        <dgm:presLayoutVars>
          <dgm:bulletEnabled val="1"/>
        </dgm:presLayoutVars>
      </dgm:prSet>
      <dgm:spPr/>
    </dgm:pt>
    <dgm:pt modelId="{93302205-33CB-47C2-AEE8-FF5AFC0E3F18}" type="pres">
      <dgm:prSet presAssocID="{5D799194-8A46-47A4-8724-664768EA6741}" presName="Name9" presStyleLbl="parChTrans1D2" presStyleIdx="1" presStyleCnt="15"/>
      <dgm:spPr/>
    </dgm:pt>
    <dgm:pt modelId="{BA9D5844-9CBE-4E87-8171-84C19BACF2D2}" type="pres">
      <dgm:prSet presAssocID="{5D799194-8A46-47A4-8724-664768EA6741}" presName="connTx" presStyleLbl="parChTrans1D2" presStyleIdx="1" presStyleCnt="15"/>
      <dgm:spPr/>
    </dgm:pt>
    <dgm:pt modelId="{E6A9EABA-E424-436F-95C9-0E066F830AD5}" type="pres">
      <dgm:prSet presAssocID="{0E002855-4B6E-429F-BB24-9078E95281B1}" presName="node" presStyleLbl="node1" presStyleIdx="1" presStyleCnt="15" custScaleX="121000" custScaleY="121000">
        <dgm:presLayoutVars>
          <dgm:bulletEnabled val="1"/>
        </dgm:presLayoutVars>
      </dgm:prSet>
      <dgm:spPr/>
    </dgm:pt>
    <dgm:pt modelId="{C6CE84D8-518A-4777-85BD-F5542E9580F1}" type="pres">
      <dgm:prSet presAssocID="{65815484-AF19-405F-BFC2-AB45EDED1083}" presName="Name9" presStyleLbl="parChTrans1D2" presStyleIdx="2" presStyleCnt="15"/>
      <dgm:spPr/>
    </dgm:pt>
    <dgm:pt modelId="{5E5A8CF0-0A1D-4F4A-B7FE-A079C383DD12}" type="pres">
      <dgm:prSet presAssocID="{65815484-AF19-405F-BFC2-AB45EDED1083}" presName="connTx" presStyleLbl="parChTrans1D2" presStyleIdx="2" presStyleCnt="15"/>
      <dgm:spPr/>
    </dgm:pt>
    <dgm:pt modelId="{657CE76E-74DF-4C81-8D7E-93114105E149}" type="pres">
      <dgm:prSet presAssocID="{F6347481-7030-47ED-B831-18CE71263805}" presName="node" presStyleLbl="node1" presStyleIdx="2" presStyleCnt="15" custScaleX="121000" custScaleY="121000">
        <dgm:presLayoutVars>
          <dgm:bulletEnabled val="1"/>
        </dgm:presLayoutVars>
      </dgm:prSet>
      <dgm:spPr/>
    </dgm:pt>
    <dgm:pt modelId="{FF7BA0E4-0F95-4CED-A2E0-225E61AC65B9}" type="pres">
      <dgm:prSet presAssocID="{07AEB680-E899-491E-AD76-DC2B79A9C62E}" presName="Name9" presStyleLbl="parChTrans1D2" presStyleIdx="3" presStyleCnt="15"/>
      <dgm:spPr/>
    </dgm:pt>
    <dgm:pt modelId="{10E305DA-E537-4F9E-9210-9F6ECAFFBFE7}" type="pres">
      <dgm:prSet presAssocID="{07AEB680-E899-491E-AD76-DC2B79A9C62E}" presName="connTx" presStyleLbl="parChTrans1D2" presStyleIdx="3" presStyleCnt="15"/>
      <dgm:spPr/>
    </dgm:pt>
    <dgm:pt modelId="{8D8D5947-3BDE-4704-9CB6-741B77C38540}" type="pres">
      <dgm:prSet presAssocID="{47164C99-9FE0-46E6-BE7A-F0145EA42B69}" presName="node" presStyleLbl="node1" presStyleIdx="3" presStyleCnt="15" custScaleX="121000" custScaleY="121000">
        <dgm:presLayoutVars>
          <dgm:bulletEnabled val="1"/>
        </dgm:presLayoutVars>
      </dgm:prSet>
      <dgm:spPr/>
    </dgm:pt>
    <dgm:pt modelId="{AABCA37A-5BC1-40AC-9586-E72A83679878}" type="pres">
      <dgm:prSet presAssocID="{B3269F76-6952-479E-955F-CE5F9DD5C4D2}" presName="Name9" presStyleLbl="parChTrans1D2" presStyleIdx="4" presStyleCnt="15"/>
      <dgm:spPr/>
    </dgm:pt>
    <dgm:pt modelId="{A323B7D2-1FA3-44AC-8ABD-BDA476D62350}" type="pres">
      <dgm:prSet presAssocID="{B3269F76-6952-479E-955F-CE5F9DD5C4D2}" presName="connTx" presStyleLbl="parChTrans1D2" presStyleIdx="4" presStyleCnt="15"/>
      <dgm:spPr/>
    </dgm:pt>
    <dgm:pt modelId="{41C7B7B8-E940-4849-9F46-36BA555B2252}" type="pres">
      <dgm:prSet presAssocID="{C64817A3-B40D-4730-83E5-CC44CB0B46F0}" presName="node" presStyleLbl="node1" presStyleIdx="4" presStyleCnt="15" custScaleX="121000" custScaleY="121000">
        <dgm:presLayoutVars>
          <dgm:bulletEnabled val="1"/>
        </dgm:presLayoutVars>
      </dgm:prSet>
      <dgm:spPr/>
    </dgm:pt>
    <dgm:pt modelId="{F00B1F03-828B-48EC-ABBB-583B0D669D66}" type="pres">
      <dgm:prSet presAssocID="{5FD2FE2C-A92C-4F71-A4F2-81637673CF02}" presName="Name9" presStyleLbl="parChTrans1D2" presStyleIdx="5" presStyleCnt="15"/>
      <dgm:spPr/>
    </dgm:pt>
    <dgm:pt modelId="{1A8A81AD-F24B-4347-AF20-7D46270880EA}" type="pres">
      <dgm:prSet presAssocID="{5FD2FE2C-A92C-4F71-A4F2-81637673CF02}" presName="connTx" presStyleLbl="parChTrans1D2" presStyleIdx="5" presStyleCnt="15"/>
      <dgm:spPr/>
    </dgm:pt>
    <dgm:pt modelId="{B4380E10-4DA2-4039-BF96-DA4C6A8804FB}" type="pres">
      <dgm:prSet presAssocID="{CD75A311-A2DE-4170-A5E2-64DEA8464883}" presName="node" presStyleLbl="node1" presStyleIdx="5" presStyleCnt="15" custScaleX="121000" custScaleY="121000">
        <dgm:presLayoutVars>
          <dgm:bulletEnabled val="1"/>
        </dgm:presLayoutVars>
      </dgm:prSet>
      <dgm:spPr/>
    </dgm:pt>
    <dgm:pt modelId="{96DB5CE4-6446-43DB-A684-C7ACC6590613}" type="pres">
      <dgm:prSet presAssocID="{6DA3F517-D0BE-47D5-B9B5-181741C545B3}" presName="Name9" presStyleLbl="parChTrans1D2" presStyleIdx="6" presStyleCnt="15"/>
      <dgm:spPr/>
    </dgm:pt>
    <dgm:pt modelId="{69439B19-CFC8-4DBD-BCFA-C88CA945645F}" type="pres">
      <dgm:prSet presAssocID="{6DA3F517-D0BE-47D5-B9B5-181741C545B3}" presName="connTx" presStyleLbl="parChTrans1D2" presStyleIdx="6" presStyleCnt="15"/>
      <dgm:spPr/>
    </dgm:pt>
    <dgm:pt modelId="{DE9E01D2-452D-423D-87EE-BBD7F443FF3D}" type="pres">
      <dgm:prSet presAssocID="{50137E66-FCA9-48D0-8480-DC65D53FBAC5}" presName="node" presStyleLbl="node1" presStyleIdx="6" presStyleCnt="15" custScaleX="121000" custScaleY="121000">
        <dgm:presLayoutVars>
          <dgm:bulletEnabled val="1"/>
        </dgm:presLayoutVars>
      </dgm:prSet>
      <dgm:spPr/>
    </dgm:pt>
    <dgm:pt modelId="{0793D870-C8E7-410E-B123-C44ED2535DB6}" type="pres">
      <dgm:prSet presAssocID="{0F5EEC9E-6571-4F51-8993-F6FC6AE7D992}" presName="Name9" presStyleLbl="parChTrans1D2" presStyleIdx="7" presStyleCnt="15"/>
      <dgm:spPr/>
    </dgm:pt>
    <dgm:pt modelId="{768F852F-C907-4219-8785-FE6F8F3E7373}" type="pres">
      <dgm:prSet presAssocID="{0F5EEC9E-6571-4F51-8993-F6FC6AE7D992}" presName="connTx" presStyleLbl="parChTrans1D2" presStyleIdx="7" presStyleCnt="15"/>
      <dgm:spPr/>
    </dgm:pt>
    <dgm:pt modelId="{CD07D757-E0C7-4127-8FE8-B3B491075857}" type="pres">
      <dgm:prSet presAssocID="{F2365861-8948-490B-9527-36484BF97A87}" presName="node" presStyleLbl="node1" presStyleIdx="7" presStyleCnt="15" custScaleX="121000" custScaleY="121000">
        <dgm:presLayoutVars>
          <dgm:bulletEnabled val="1"/>
        </dgm:presLayoutVars>
      </dgm:prSet>
      <dgm:spPr/>
    </dgm:pt>
    <dgm:pt modelId="{30DFF260-3343-43DC-844D-0E2D6EB5E194}" type="pres">
      <dgm:prSet presAssocID="{7E586A4D-2EFE-4743-9C50-E3AFE0E69AB0}" presName="Name9" presStyleLbl="parChTrans1D2" presStyleIdx="8" presStyleCnt="15"/>
      <dgm:spPr/>
    </dgm:pt>
    <dgm:pt modelId="{2E955657-E3D2-41C5-A282-AD760B1976C0}" type="pres">
      <dgm:prSet presAssocID="{7E586A4D-2EFE-4743-9C50-E3AFE0E69AB0}" presName="connTx" presStyleLbl="parChTrans1D2" presStyleIdx="8" presStyleCnt="15"/>
      <dgm:spPr/>
    </dgm:pt>
    <dgm:pt modelId="{EF618FD7-EFF2-4CD5-8DEE-B388A077D563}" type="pres">
      <dgm:prSet presAssocID="{98AF9199-88E5-4632-9949-7F493481947D}" presName="node" presStyleLbl="node1" presStyleIdx="8" presStyleCnt="15" custScaleX="121000" custScaleY="121000">
        <dgm:presLayoutVars>
          <dgm:bulletEnabled val="1"/>
        </dgm:presLayoutVars>
      </dgm:prSet>
      <dgm:spPr/>
    </dgm:pt>
    <dgm:pt modelId="{5E3FB270-ABD2-499D-8D32-11E0FF6CF136}" type="pres">
      <dgm:prSet presAssocID="{95DF6B0D-767E-4816-BEDC-87D576AECC5B}" presName="Name9" presStyleLbl="parChTrans1D2" presStyleIdx="9" presStyleCnt="15"/>
      <dgm:spPr/>
    </dgm:pt>
    <dgm:pt modelId="{3E852098-4917-4C9D-928C-8DEF0603D54D}" type="pres">
      <dgm:prSet presAssocID="{95DF6B0D-767E-4816-BEDC-87D576AECC5B}" presName="connTx" presStyleLbl="parChTrans1D2" presStyleIdx="9" presStyleCnt="15"/>
      <dgm:spPr/>
    </dgm:pt>
    <dgm:pt modelId="{F07C1752-7B42-48C7-8841-801B344227CC}" type="pres">
      <dgm:prSet presAssocID="{80D45598-0E45-44CC-9503-D63ADD0BBD5D}" presName="node" presStyleLbl="node1" presStyleIdx="9" presStyleCnt="15" custScaleX="121000" custScaleY="121000">
        <dgm:presLayoutVars>
          <dgm:bulletEnabled val="1"/>
        </dgm:presLayoutVars>
      </dgm:prSet>
      <dgm:spPr/>
    </dgm:pt>
    <dgm:pt modelId="{BFA46EBC-A669-4350-8911-38BD6103C5AE}" type="pres">
      <dgm:prSet presAssocID="{AFB635D3-7739-46A2-AE4A-B4368916E4DC}" presName="Name9" presStyleLbl="parChTrans1D2" presStyleIdx="10" presStyleCnt="15"/>
      <dgm:spPr/>
    </dgm:pt>
    <dgm:pt modelId="{0BCDBED2-976C-4130-99A5-2A45B4C1F9EC}" type="pres">
      <dgm:prSet presAssocID="{AFB635D3-7739-46A2-AE4A-B4368916E4DC}" presName="connTx" presStyleLbl="parChTrans1D2" presStyleIdx="10" presStyleCnt="15"/>
      <dgm:spPr/>
    </dgm:pt>
    <dgm:pt modelId="{89B9C2A8-A39B-4CD0-B0DF-09C4CA014C18}" type="pres">
      <dgm:prSet presAssocID="{EF7D6C5D-AA85-43A3-B9B9-48DD22B94887}" presName="node" presStyleLbl="node1" presStyleIdx="10" presStyleCnt="15" custScaleX="121000" custScaleY="121000">
        <dgm:presLayoutVars>
          <dgm:bulletEnabled val="1"/>
        </dgm:presLayoutVars>
      </dgm:prSet>
      <dgm:spPr/>
    </dgm:pt>
    <dgm:pt modelId="{C9C61391-18AA-4470-ADCE-F52AFDD37A2D}" type="pres">
      <dgm:prSet presAssocID="{BB4AF28E-F4A5-4DAA-92CE-9F4BE61187EE}" presName="Name9" presStyleLbl="parChTrans1D2" presStyleIdx="11" presStyleCnt="15"/>
      <dgm:spPr/>
    </dgm:pt>
    <dgm:pt modelId="{C738F0E9-33C6-44BB-B7F0-CBD55E8C0D41}" type="pres">
      <dgm:prSet presAssocID="{BB4AF28E-F4A5-4DAA-92CE-9F4BE61187EE}" presName="connTx" presStyleLbl="parChTrans1D2" presStyleIdx="11" presStyleCnt="15"/>
      <dgm:spPr/>
    </dgm:pt>
    <dgm:pt modelId="{2E3A4DF3-319D-4BA1-86DC-EAF2A13587ED}" type="pres">
      <dgm:prSet presAssocID="{C3A1459E-66CE-4388-8A42-F2F468EF08A7}" presName="node" presStyleLbl="node1" presStyleIdx="11" presStyleCnt="15" custScaleX="121000" custScaleY="121000">
        <dgm:presLayoutVars>
          <dgm:bulletEnabled val="1"/>
        </dgm:presLayoutVars>
      </dgm:prSet>
      <dgm:spPr/>
    </dgm:pt>
    <dgm:pt modelId="{30CF1C30-D6A1-4C36-95E1-1463464CF357}" type="pres">
      <dgm:prSet presAssocID="{FB025239-D49D-4CF7-B725-73334FBF0A7F}" presName="Name9" presStyleLbl="parChTrans1D2" presStyleIdx="12" presStyleCnt="15"/>
      <dgm:spPr/>
    </dgm:pt>
    <dgm:pt modelId="{16928DB5-5688-4753-8423-484F72076905}" type="pres">
      <dgm:prSet presAssocID="{FB025239-D49D-4CF7-B725-73334FBF0A7F}" presName="connTx" presStyleLbl="parChTrans1D2" presStyleIdx="12" presStyleCnt="15"/>
      <dgm:spPr/>
    </dgm:pt>
    <dgm:pt modelId="{03503BF5-B7C3-4102-912E-C52C659501F0}" type="pres">
      <dgm:prSet presAssocID="{52DBEF24-D928-4258-BD6B-7BAD0E2FA84A}" presName="node" presStyleLbl="node1" presStyleIdx="12" presStyleCnt="15" custScaleX="121000" custScaleY="121000">
        <dgm:presLayoutVars>
          <dgm:bulletEnabled val="1"/>
        </dgm:presLayoutVars>
      </dgm:prSet>
      <dgm:spPr/>
    </dgm:pt>
    <dgm:pt modelId="{2A75F6DC-8BBA-4718-A564-05C5DE9E7B30}" type="pres">
      <dgm:prSet presAssocID="{48B7CB64-8E83-4512-84C0-9DE390C795CD}" presName="Name9" presStyleLbl="parChTrans1D2" presStyleIdx="13" presStyleCnt="15"/>
      <dgm:spPr/>
    </dgm:pt>
    <dgm:pt modelId="{006C90A9-40A2-450D-9729-F0B54D9BF774}" type="pres">
      <dgm:prSet presAssocID="{48B7CB64-8E83-4512-84C0-9DE390C795CD}" presName="connTx" presStyleLbl="parChTrans1D2" presStyleIdx="13" presStyleCnt="15"/>
      <dgm:spPr/>
    </dgm:pt>
    <dgm:pt modelId="{17F295D8-6475-482E-9DB4-132D8D6BED72}" type="pres">
      <dgm:prSet presAssocID="{E6A81D55-B4D3-4AE3-B49E-36E07F3BC00C}" presName="node" presStyleLbl="node1" presStyleIdx="13" presStyleCnt="15" custScaleX="121000" custScaleY="121000">
        <dgm:presLayoutVars>
          <dgm:bulletEnabled val="1"/>
        </dgm:presLayoutVars>
      </dgm:prSet>
      <dgm:spPr/>
    </dgm:pt>
    <dgm:pt modelId="{6FD2A17F-AFA5-4626-84CA-AD6E1AC8CDC5}" type="pres">
      <dgm:prSet presAssocID="{042E2173-C166-478E-9539-6272E629D170}" presName="Name9" presStyleLbl="parChTrans1D2" presStyleIdx="14" presStyleCnt="15"/>
      <dgm:spPr/>
    </dgm:pt>
    <dgm:pt modelId="{4B034424-F1E3-4B26-A324-59648370E7EC}" type="pres">
      <dgm:prSet presAssocID="{042E2173-C166-478E-9539-6272E629D170}" presName="connTx" presStyleLbl="parChTrans1D2" presStyleIdx="14" presStyleCnt="15"/>
      <dgm:spPr/>
    </dgm:pt>
    <dgm:pt modelId="{9F80A2F3-4A3A-4CBB-9CEC-520F4FA7E09A}" type="pres">
      <dgm:prSet presAssocID="{9D0E0C9C-655F-4917-BD3D-CB55599D9E00}" presName="node" presStyleLbl="node1" presStyleIdx="14" presStyleCnt="15" custScaleX="121000" custScaleY="121000">
        <dgm:presLayoutVars>
          <dgm:bulletEnabled val="1"/>
        </dgm:presLayoutVars>
      </dgm:prSet>
      <dgm:spPr/>
    </dgm:pt>
  </dgm:ptLst>
  <dgm:cxnLst>
    <dgm:cxn modelId="{C3974600-DE3A-47C8-851C-9871C32F4498}" type="presOf" srcId="{5D799194-8A46-47A4-8724-664768EA6741}" destId="{93302205-33CB-47C2-AEE8-FF5AFC0E3F18}" srcOrd="0" destOrd="0" presId="urn:microsoft.com/office/officeart/2005/8/layout/radial1"/>
    <dgm:cxn modelId="{04414A0C-BE51-4D35-BE6B-EEB86F6FB39A}" type="presOf" srcId="{07AEB680-E899-491E-AD76-DC2B79A9C62E}" destId="{FF7BA0E4-0F95-4CED-A2E0-225E61AC65B9}" srcOrd="0" destOrd="0" presId="urn:microsoft.com/office/officeart/2005/8/layout/radial1"/>
    <dgm:cxn modelId="{5466560C-BA37-47B6-A35D-3D80B2EC215D}" srcId="{32D5321F-70B4-40AE-9F4A-F6D6FC0B5ABE}" destId="{5D4B8FDA-757A-4833-9D6E-3EA7303F73C6}" srcOrd="0" destOrd="0" parTransId="{464218F8-7443-4E05-8F8F-09F435165995}" sibTransId="{30616126-0B68-4172-A5AA-1828E61B9046}"/>
    <dgm:cxn modelId="{4F6F1F14-1CF0-48A6-841C-F6C2903A1C30}" type="presOf" srcId="{042E2173-C166-478E-9539-6272E629D170}" destId="{4B034424-F1E3-4B26-A324-59648370E7EC}" srcOrd="1" destOrd="0" presId="urn:microsoft.com/office/officeart/2005/8/layout/radial1"/>
    <dgm:cxn modelId="{694BB021-0A84-4CF7-B99C-8B4C01299F1F}" type="presOf" srcId="{AFB635D3-7739-46A2-AE4A-B4368916E4DC}" destId="{0BCDBED2-976C-4130-99A5-2A45B4C1F9EC}" srcOrd="1" destOrd="0" presId="urn:microsoft.com/office/officeart/2005/8/layout/radial1"/>
    <dgm:cxn modelId="{3ADBD123-D9BF-4893-86E5-594551AD3149}" type="presOf" srcId="{95DF6B0D-767E-4816-BEDC-87D576AECC5B}" destId="{3E852098-4917-4C9D-928C-8DEF0603D54D}" srcOrd="1" destOrd="0" presId="urn:microsoft.com/office/officeart/2005/8/layout/radial1"/>
    <dgm:cxn modelId="{646E5525-4100-48A4-AE17-7A8D7F2721FD}" type="presOf" srcId="{FB025239-D49D-4CF7-B725-73334FBF0A7F}" destId="{16928DB5-5688-4753-8423-484F72076905}" srcOrd="1" destOrd="0" presId="urn:microsoft.com/office/officeart/2005/8/layout/radial1"/>
    <dgm:cxn modelId="{1DB1422A-6940-4D08-BB4E-3E4255DADF32}" type="presOf" srcId="{65815484-AF19-405F-BFC2-AB45EDED1083}" destId="{5E5A8CF0-0A1D-4F4A-B7FE-A079C383DD12}" srcOrd="1" destOrd="0" presId="urn:microsoft.com/office/officeart/2005/8/layout/radial1"/>
    <dgm:cxn modelId="{8D644A2E-94D8-4A52-A60C-FD0D25779739}" srcId="{32D5321F-70B4-40AE-9F4A-F6D6FC0B5ABE}" destId="{50137E66-FCA9-48D0-8480-DC65D53FBAC5}" srcOrd="6" destOrd="0" parTransId="{6DA3F517-D0BE-47D5-B9B5-181741C545B3}" sibTransId="{49B64E64-D463-4F40-A41D-242EF8254026}"/>
    <dgm:cxn modelId="{8C08662F-51CA-4028-8C8E-51A86D2FC250}" type="presOf" srcId="{32D5321F-70B4-40AE-9F4A-F6D6FC0B5ABE}" destId="{61747908-3BD4-4AD6-876A-5C6992B7DA9D}" srcOrd="0" destOrd="0" presId="urn:microsoft.com/office/officeart/2005/8/layout/radial1"/>
    <dgm:cxn modelId="{4017822F-389C-4E72-B3DB-6BE3C5A37266}" type="presOf" srcId="{65815484-AF19-405F-BFC2-AB45EDED1083}" destId="{C6CE84D8-518A-4777-85BD-F5542E9580F1}" srcOrd="0" destOrd="0" presId="urn:microsoft.com/office/officeart/2005/8/layout/radial1"/>
    <dgm:cxn modelId="{3CB17431-DB48-4D22-95C5-10FA45B51523}" srcId="{7A519A3B-BD1B-42A6-ADF4-DB0E0713B6F1}" destId="{32D5321F-70B4-40AE-9F4A-F6D6FC0B5ABE}" srcOrd="0" destOrd="0" parTransId="{02A28890-5A19-4D2F-A556-E9ED97DFDC81}" sibTransId="{1A15E6E5-0A62-4115-AA3D-6E2E1E1AEF21}"/>
    <dgm:cxn modelId="{BB036433-C5F8-41DF-AF1C-98509C392A04}" type="presOf" srcId="{EF7D6C5D-AA85-43A3-B9B9-48DD22B94887}" destId="{89B9C2A8-A39B-4CD0-B0DF-09C4CA014C18}" srcOrd="0" destOrd="0" presId="urn:microsoft.com/office/officeart/2005/8/layout/radial1"/>
    <dgm:cxn modelId="{BB8EE63D-FC7E-4626-A190-A0C4F1004809}" srcId="{32D5321F-70B4-40AE-9F4A-F6D6FC0B5ABE}" destId="{C64817A3-B40D-4730-83E5-CC44CB0B46F0}" srcOrd="4" destOrd="0" parTransId="{B3269F76-6952-479E-955F-CE5F9DD5C4D2}" sibTransId="{E6580A72-2481-4967-85B9-2D62F49A69DB}"/>
    <dgm:cxn modelId="{486AE061-CC7D-441D-87B7-7614D0A2BB9F}" type="presOf" srcId="{CD75A311-A2DE-4170-A5E2-64DEA8464883}" destId="{B4380E10-4DA2-4039-BF96-DA4C6A8804FB}" srcOrd="0" destOrd="0" presId="urn:microsoft.com/office/officeart/2005/8/layout/radial1"/>
    <dgm:cxn modelId="{B7719C45-530C-45CC-8EBD-D290878876B0}" type="presOf" srcId="{0E002855-4B6E-429F-BB24-9078E95281B1}" destId="{E6A9EABA-E424-436F-95C9-0E066F830AD5}" srcOrd="0" destOrd="0" presId="urn:microsoft.com/office/officeart/2005/8/layout/radial1"/>
    <dgm:cxn modelId="{B37A9F67-C4D8-46BF-AF22-F738FF5FFB32}" type="presOf" srcId="{80D45598-0E45-44CC-9503-D63ADD0BBD5D}" destId="{F07C1752-7B42-48C7-8841-801B344227CC}" srcOrd="0" destOrd="0" presId="urn:microsoft.com/office/officeart/2005/8/layout/radial1"/>
    <dgm:cxn modelId="{6AE01C49-1E11-49D9-A7EB-ECC1CA9E3DDB}" type="presOf" srcId="{F2365861-8948-490B-9527-36484BF97A87}" destId="{CD07D757-E0C7-4127-8FE8-B3B491075857}" srcOrd="0" destOrd="0" presId="urn:microsoft.com/office/officeart/2005/8/layout/radial1"/>
    <dgm:cxn modelId="{EBEBA249-09E5-477D-8A60-DDE045C04274}" type="presOf" srcId="{F6347481-7030-47ED-B831-18CE71263805}" destId="{657CE76E-74DF-4C81-8D7E-93114105E149}" srcOrd="0" destOrd="0" presId="urn:microsoft.com/office/officeart/2005/8/layout/radial1"/>
    <dgm:cxn modelId="{95AF664B-5DE3-467A-9BB2-A4BF260EC44E}" srcId="{32D5321F-70B4-40AE-9F4A-F6D6FC0B5ABE}" destId="{CD75A311-A2DE-4170-A5E2-64DEA8464883}" srcOrd="5" destOrd="0" parTransId="{5FD2FE2C-A92C-4F71-A4F2-81637673CF02}" sibTransId="{ECEB8202-4A80-4AC6-84A0-BB057AB1AF7C}"/>
    <dgm:cxn modelId="{CAA3A34B-EB2C-4780-BC84-215A139A06D1}" srcId="{32D5321F-70B4-40AE-9F4A-F6D6FC0B5ABE}" destId="{52DBEF24-D928-4258-BD6B-7BAD0E2FA84A}" srcOrd="12" destOrd="0" parTransId="{FB025239-D49D-4CF7-B725-73334FBF0A7F}" sibTransId="{50883110-69C9-4607-B454-EAB8055F6511}"/>
    <dgm:cxn modelId="{76EA1E6E-7780-4033-A95A-0B975076337A}" type="presOf" srcId="{95DF6B0D-767E-4816-BEDC-87D576AECC5B}" destId="{5E3FB270-ABD2-499D-8D32-11E0FF6CF136}" srcOrd="0" destOrd="0" presId="urn:microsoft.com/office/officeart/2005/8/layout/radial1"/>
    <dgm:cxn modelId="{740FB94F-FE93-46AF-8988-7B5E5069737A}" type="presOf" srcId="{B3269F76-6952-479E-955F-CE5F9DD5C4D2}" destId="{A323B7D2-1FA3-44AC-8ABD-BDA476D62350}" srcOrd="1" destOrd="0" presId="urn:microsoft.com/office/officeart/2005/8/layout/radial1"/>
    <dgm:cxn modelId="{A44F0670-1EFE-4D67-9941-CF227DA49CFD}" srcId="{32D5321F-70B4-40AE-9F4A-F6D6FC0B5ABE}" destId="{EF7D6C5D-AA85-43A3-B9B9-48DD22B94887}" srcOrd="10" destOrd="0" parTransId="{AFB635D3-7739-46A2-AE4A-B4368916E4DC}" sibTransId="{CDBD8BB4-65FE-42F8-B791-68216464F974}"/>
    <dgm:cxn modelId="{6CED5650-0C95-4009-B8FA-92440539627F}" type="presOf" srcId="{5D4B8FDA-757A-4833-9D6E-3EA7303F73C6}" destId="{878D66FE-1D50-4FBC-A268-F5B2FE26B637}" srcOrd="0" destOrd="0" presId="urn:microsoft.com/office/officeart/2005/8/layout/radial1"/>
    <dgm:cxn modelId="{5988A851-BDD2-4FC4-B402-BEDFCA403A64}" type="presOf" srcId="{E6A81D55-B4D3-4AE3-B49E-36E07F3BC00C}" destId="{17F295D8-6475-482E-9DB4-132D8D6BED72}" srcOrd="0" destOrd="0" presId="urn:microsoft.com/office/officeart/2005/8/layout/radial1"/>
    <dgm:cxn modelId="{E3B90273-D575-445B-A094-E31BBE46BCDE}" srcId="{32D5321F-70B4-40AE-9F4A-F6D6FC0B5ABE}" destId="{9D0E0C9C-655F-4917-BD3D-CB55599D9E00}" srcOrd="14" destOrd="0" parTransId="{042E2173-C166-478E-9539-6272E629D170}" sibTransId="{A5A7A28F-EACC-40C0-A12E-7101F4F46956}"/>
    <dgm:cxn modelId="{0224AF53-B33B-4B2F-AF78-3E725D38CEA2}" type="presOf" srcId="{464218F8-7443-4E05-8F8F-09F435165995}" destId="{17E4008F-8CE4-4E63-BD4A-4E8BFF33A9AC}" srcOrd="0" destOrd="0" presId="urn:microsoft.com/office/officeart/2005/8/layout/radial1"/>
    <dgm:cxn modelId="{BA710F55-C22A-4B09-BA0F-535A78E7088C}" type="presOf" srcId="{7E586A4D-2EFE-4743-9C50-E3AFE0E69AB0}" destId="{2E955657-E3D2-41C5-A282-AD760B1976C0}" srcOrd="1" destOrd="0" presId="urn:microsoft.com/office/officeart/2005/8/layout/radial1"/>
    <dgm:cxn modelId="{4A82C576-8D0F-472A-81C9-087DED54D17C}" type="presOf" srcId="{5FD2FE2C-A92C-4F71-A4F2-81637673CF02}" destId="{1A8A81AD-F24B-4347-AF20-7D46270880EA}" srcOrd="1" destOrd="0" presId="urn:microsoft.com/office/officeart/2005/8/layout/radial1"/>
    <dgm:cxn modelId="{05894E59-B428-4870-ABF4-D1521D8F7DB2}" type="presOf" srcId="{464218F8-7443-4E05-8F8F-09F435165995}" destId="{3339A5AB-874E-44AD-8D72-E13484C091F9}" srcOrd="1" destOrd="0" presId="urn:microsoft.com/office/officeart/2005/8/layout/radial1"/>
    <dgm:cxn modelId="{F714C87C-EEA4-45B7-A357-B3E82CAA9B02}" type="presOf" srcId="{FB025239-D49D-4CF7-B725-73334FBF0A7F}" destId="{30CF1C30-D6A1-4C36-95E1-1463464CF357}" srcOrd="0" destOrd="0" presId="urn:microsoft.com/office/officeart/2005/8/layout/radial1"/>
    <dgm:cxn modelId="{863D5687-6CF2-4322-B716-F44D0F11BBC9}" type="presOf" srcId="{48B7CB64-8E83-4512-84C0-9DE390C795CD}" destId="{006C90A9-40A2-450D-9729-F0B54D9BF774}" srcOrd="1" destOrd="0" presId="urn:microsoft.com/office/officeart/2005/8/layout/radial1"/>
    <dgm:cxn modelId="{19F6E087-C740-4EC4-9F92-A46C2BA646D8}" type="presOf" srcId="{9D0E0C9C-655F-4917-BD3D-CB55599D9E00}" destId="{9F80A2F3-4A3A-4CBB-9CEC-520F4FA7E09A}" srcOrd="0" destOrd="0" presId="urn:microsoft.com/office/officeart/2005/8/layout/radial1"/>
    <dgm:cxn modelId="{CF9CAC8F-FFD9-4E2E-B0B9-736848B63973}" srcId="{32D5321F-70B4-40AE-9F4A-F6D6FC0B5ABE}" destId="{80D45598-0E45-44CC-9503-D63ADD0BBD5D}" srcOrd="9" destOrd="0" parTransId="{95DF6B0D-767E-4816-BEDC-87D576AECC5B}" sibTransId="{0166C93A-3BFF-44E2-A1D1-4C711E215989}"/>
    <dgm:cxn modelId="{C6F11F92-B14D-49FB-8FBE-E9756C746670}" type="presOf" srcId="{5FD2FE2C-A92C-4F71-A4F2-81637673CF02}" destId="{F00B1F03-828B-48EC-ABBB-583B0D669D66}" srcOrd="0" destOrd="0" presId="urn:microsoft.com/office/officeart/2005/8/layout/radial1"/>
    <dgm:cxn modelId="{3B02E895-9313-4D19-A904-9554B84C86DE}" type="presOf" srcId="{042E2173-C166-478E-9539-6272E629D170}" destId="{6FD2A17F-AFA5-4626-84CA-AD6E1AC8CDC5}" srcOrd="0" destOrd="0" presId="urn:microsoft.com/office/officeart/2005/8/layout/radial1"/>
    <dgm:cxn modelId="{DAF1AA9D-1FED-4EA5-8D58-20CD528BAC1A}" srcId="{32D5321F-70B4-40AE-9F4A-F6D6FC0B5ABE}" destId="{98AF9199-88E5-4632-9949-7F493481947D}" srcOrd="8" destOrd="0" parTransId="{7E586A4D-2EFE-4743-9C50-E3AFE0E69AB0}" sibTransId="{7B322FA8-FF36-4F79-8EE1-528C3DD64D48}"/>
    <dgm:cxn modelId="{B598019E-ECAA-4F5C-A25C-B28170C994D8}" type="presOf" srcId="{B3269F76-6952-479E-955F-CE5F9DD5C4D2}" destId="{AABCA37A-5BC1-40AC-9586-E72A83679878}" srcOrd="0" destOrd="0" presId="urn:microsoft.com/office/officeart/2005/8/layout/radial1"/>
    <dgm:cxn modelId="{D610BF9E-0E4B-46B2-BE38-D8514B575EDB}" type="presOf" srcId="{47164C99-9FE0-46E6-BE7A-F0145EA42B69}" destId="{8D8D5947-3BDE-4704-9CB6-741B77C38540}" srcOrd="0" destOrd="0" presId="urn:microsoft.com/office/officeart/2005/8/layout/radial1"/>
    <dgm:cxn modelId="{E101E5B3-4C38-4294-9246-C831E85C41F6}" type="presOf" srcId="{6DA3F517-D0BE-47D5-B9B5-181741C545B3}" destId="{96DB5CE4-6446-43DB-A684-C7ACC6590613}" srcOrd="0" destOrd="0" presId="urn:microsoft.com/office/officeart/2005/8/layout/radial1"/>
    <dgm:cxn modelId="{0DE0F1B7-4812-4889-95A5-73E7F1DC4B60}" type="presOf" srcId="{BB4AF28E-F4A5-4DAA-92CE-9F4BE61187EE}" destId="{C738F0E9-33C6-44BB-B7F0-CBD55E8C0D41}" srcOrd="1" destOrd="0" presId="urn:microsoft.com/office/officeart/2005/8/layout/radial1"/>
    <dgm:cxn modelId="{08C62DB9-7F40-415B-BE50-3BFC27E8EF77}" srcId="{32D5321F-70B4-40AE-9F4A-F6D6FC0B5ABE}" destId="{F6347481-7030-47ED-B831-18CE71263805}" srcOrd="2" destOrd="0" parTransId="{65815484-AF19-405F-BFC2-AB45EDED1083}" sibTransId="{675FF662-0E50-4925-B81D-671F32934FAD}"/>
    <dgm:cxn modelId="{175978BB-79B9-4C27-B37C-C9285975E775}" type="presOf" srcId="{BB4AF28E-F4A5-4DAA-92CE-9F4BE61187EE}" destId="{C9C61391-18AA-4470-ADCE-F52AFDD37A2D}" srcOrd="0" destOrd="0" presId="urn:microsoft.com/office/officeart/2005/8/layout/radial1"/>
    <dgm:cxn modelId="{A5246BC4-25CC-4A93-8225-B8F86D729DDC}" srcId="{32D5321F-70B4-40AE-9F4A-F6D6FC0B5ABE}" destId="{C3A1459E-66CE-4388-8A42-F2F468EF08A7}" srcOrd="11" destOrd="0" parTransId="{BB4AF28E-F4A5-4DAA-92CE-9F4BE61187EE}" sibTransId="{5C3AE474-A0BE-4284-B07B-114CE2C2B7FF}"/>
    <dgm:cxn modelId="{CE9EAEC6-EC09-4DD0-97CD-06CF138AA333}" type="presOf" srcId="{98AF9199-88E5-4632-9949-7F493481947D}" destId="{EF618FD7-EFF2-4CD5-8DEE-B388A077D563}" srcOrd="0" destOrd="0" presId="urn:microsoft.com/office/officeart/2005/8/layout/radial1"/>
    <dgm:cxn modelId="{95D972CD-B4D7-422C-B208-FE41CA6DB232}" type="presOf" srcId="{0F5EEC9E-6571-4F51-8993-F6FC6AE7D992}" destId="{768F852F-C907-4219-8785-FE6F8F3E7373}" srcOrd="1" destOrd="0" presId="urn:microsoft.com/office/officeart/2005/8/layout/radial1"/>
    <dgm:cxn modelId="{AB985CD1-A9FD-450F-AA35-A78858360F4E}" srcId="{32D5321F-70B4-40AE-9F4A-F6D6FC0B5ABE}" destId="{E6A81D55-B4D3-4AE3-B49E-36E07F3BC00C}" srcOrd="13" destOrd="0" parTransId="{48B7CB64-8E83-4512-84C0-9DE390C795CD}" sibTransId="{8620E84E-256B-4164-A03C-2270ED034D94}"/>
    <dgm:cxn modelId="{C6CF8FD4-7CA6-45F2-AD50-5D659090176E}" type="presOf" srcId="{C3A1459E-66CE-4388-8A42-F2F468EF08A7}" destId="{2E3A4DF3-319D-4BA1-86DC-EAF2A13587ED}" srcOrd="0" destOrd="0" presId="urn:microsoft.com/office/officeart/2005/8/layout/radial1"/>
    <dgm:cxn modelId="{A207E5D7-2D40-4FCE-BFCD-987CD64E00FE}" type="presOf" srcId="{7A519A3B-BD1B-42A6-ADF4-DB0E0713B6F1}" destId="{FFA28686-0CDE-4904-8E55-8D041B22B91F}" srcOrd="0" destOrd="0" presId="urn:microsoft.com/office/officeart/2005/8/layout/radial1"/>
    <dgm:cxn modelId="{139BC1D9-932F-4D65-ADBB-43E7391BF6E7}" srcId="{32D5321F-70B4-40AE-9F4A-F6D6FC0B5ABE}" destId="{47164C99-9FE0-46E6-BE7A-F0145EA42B69}" srcOrd="3" destOrd="0" parTransId="{07AEB680-E899-491E-AD76-DC2B79A9C62E}" sibTransId="{8ECAD651-7354-4475-AD08-AB4734441F7B}"/>
    <dgm:cxn modelId="{499157DC-2929-4B7B-A03F-B437061E6B6E}" type="presOf" srcId="{5D799194-8A46-47A4-8724-664768EA6741}" destId="{BA9D5844-9CBE-4E87-8171-84C19BACF2D2}" srcOrd="1" destOrd="0" presId="urn:microsoft.com/office/officeart/2005/8/layout/radial1"/>
    <dgm:cxn modelId="{03063EDE-1011-47A1-83ED-3B40A9A932BB}" type="presOf" srcId="{C64817A3-B40D-4730-83E5-CC44CB0B46F0}" destId="{41C7B7B8-E940-4849-9F46-36BA555B2252}" srcOrd="0" destOrd="0" presId="urn:microsoft.com/office/officeart/2005/8/layout/radial1"/>
    <dgm:cxn modelId="{AF9BCEE3-FDC6-4F51-8F85-09988337B0A4}" type="presOf" srcId="{52DBEF24-D928-4258-BD6B-7BAD0E2FA84A}" destId="{03503BF5-B7C3-4102-912E-C52C659501F0}" srcOrd="0" destOrd="0" presId="urn:microsoft.com/office/officeart/2005/8/layout/radial1"/>
    <dgm:cxn modelId="{83EF00E9-A70C-478A-8F9B-549EA1FB34FE}" type="presOf" srcId="{07AEB680-E899-491E-AD76-DC2B79A9C62E}" destId="{10E305DA-E537-4F9E-9210-9F6ECAFFBFE7}" srcOrd="1" destOrd="0" presId="urn:microsoft.com/office/officeart/2005/8/layout/radial1"/>
    <dgm:cxn modelId="{605F95E9-A7D5-43AF-832F-795EC1DA0D2D}" type="presOf" srcId="{50137E66-FCA9-48D0-8480-DC65D53FBAC5}" destId="{DE9E01D2-452D-423D-87EE-BBD7F443FF3D}" srcOrd="0" destOrd="0" presId="urn:microsoft.com/office/officeart/2005/8/layout/radial1"/>
    <dgm:cxn modelId="{6FBCF2EE-442B-4E30-9728-21A06BD4284A}" srcId="{32D5321F-70B4-40AE-9F4A-F6D6FC0B5ABE}" destId="{F2365861-8948-490B-9527-36484BF97A87}" srcOrd="7" destOrd="0" parTransId="{0F5EEC9E-6571-4F51-8993-F6FC6AE7D992}" sibTransId="{7C0A430E-8664-4334-BC85-F822B13F7882}"/>
    <dgm:cxn modelId="{C2C793F3-2A9B-45CD-B4CD-AE9D2B31A3EA}" type="presOf" srcId="{7E586A4D-2EFE-4743-9C50-E3AFE0E69AB0}" destId="{30DFF260-3343-43DC-844D-0E2D6EB5E194}" srcOrd="0" destOrd="0" presId="urn:microsoft.com/office/officeart/2005/8/layout/radial1"/>
    <dgm:cxn modelId="{A42B2BF4-5BB3-4FCC-B428-EA1CF1CCF6FC}" type="presOf" srcId="{AFB635D3-7739-46A2-AE4A-B4368916E4DC}" destId="{BFA46EBC-A669-4350-8911-38BD6103C5AE}" srcOrd="0" destOrd="0" presId="urn:microsoft.com/office/officeart/2005/8/layout/radial1"/>
    <dgm:cxn modelId="{BFAD16F6-EEB3-44A6-9422-FFBC251F2ED2}" type="presOf" srcId="{6DA3F517-D0BE-47D5-B9B5-181741C545B3}" destId="{69439B19-CFC8-4DBD-BCFA-C88CA945645F}" srcOrd="1" destOrd="0" presId="urn:microsoft.com/office/officeart/2005/8/layout/radial1"/>
    <dgm:cxn modelId="{981FDDF6-871E-4DB2-8EBF-A273D380FD67}" srcId="{32D5321F-70B4-40AE-9F4A-F6D6FC0B5ABE}" destId="{0E002855-4B6E-429F-BB24-9078E95281B1}" srcOrd="1" destOrd="0" parTransId="{5D799194-8A46-47A4-8724-664768EA6741}" sibTransId="{D4B62AA5-F107-43A1-B42C-AEBA70576719}"/>
    <dgm:cxn modelId="{6B069DF9-8C15-42B8-849D-0B55AADB3ECA}" type="presOf" srcId="{0F5EEC9E-6571-4F51-8993-F6FC6AE7D992}" destId="{0793D870-C8E7-410E-B123-C44ED2535DB6}" srcOrd="0" destOrd="0" presId="urn:microsoft.com/office/officeart/2005/8/layout/radial1"/>
    <dgm:cxn modelId="{D97B27FD-8D59-44CC-AB80-EB15C45F3681}" type="presOf" srcId="{48B7CB64-8E83-4512-84C0-9DE390C795CD}" destId="{2A75F6DC-8BBA-4718-A564-05C5DE9E7B30}" srcOrd="0" destOrd="0" presId="urn:microsoft.com/office/officeart/2005/8/layout/radial1"/>
    <dgm:cxn modelId="{61890C3B-B966-4BB0-96FE-196F2871C6DB}" type="presParOf" srcId="{FFA28686-0CDE-4904-8E55-8D041B22B91F}" destId="{61747908-3BD4-4AD6-876A-5C6992B7DA9D}" srcOrd="0" destOrd="0" presId="urn:microsoft.com/office/officeart/2005/8/layout/radial1"/>
    <dgm:cxn modelId="{221B4ABF-9C8A-4F6F-914C-54614AEC1573}" type="presParOf" srcId="{FFA28686-0CDE-4904-8E55-8D041B22B91F}" destId="{17E4008F-8CE4-4E63-BD4A-4E8BFF33A9AC}" srcOrd="1" destOrd="0" presId="urn:microsoft.com/office/officeart/2005/8/layout/radial1"/>
    <dgm:cxn modelId="{6914A1AB-F86B-43EF-B44C-EC89A7F15777}" type="presParOf" srcId="{17E4008F-8CE4-4E63-BD4A-4E8BFF33A9AC}" destId="{3339A5AB-874E-44AD-8D72-E13484C091F9}" srcOrd="0" destOrd="0" presId="urn:microsoft.com/office/officeart/2005/8/layout/radial1"/>
    <dgm:cxn modelId="{D8CC150A-CB2D-4F31-8FE5-A7F493208348}" type="presParOf" srcId="{FFA28686-0CDE-4904-8E55-8D041B22B91F}" destId="{878D66FE-1D50-4FBC-A268-F5B2FE26B637}" srcOrd="2" destOrd="0" presId="urn:microsoft.com/office/officeart/2005/8/layout/radial1"/>
    <dgm:cxn modelId="{52968C25-E09C-46BE-BF57-EFB9F0BA5351}" type="presParOf" srcId="{FFA28686-0CDE-4904-8E55-8D041B22B91F}" destId="{93302205-33CB-47C2-AEE8-FF5AFC0E3F18}" srcOrd="3" destOrd="0" presId="urn:microsoft.com/office/officeart/2005/8/layout/radial1"/>
    <dgm:cxn modelId="{156B5218-28C1-44F4-AC48-01E1171A3CED}" type="presParOf" srcId="{93302205-33CB-47C2-AEE8-FF5AFC0E3F18}" destId="{BA9D5844-9CBE-4E87-8171-84C19BACF2D2}" srcOrd="0" destOrd="0" presId="urn:microsoft.com/office/officeart/2005/8/layout/radial1"/>
    <dgm:cxn modelId="{5E12B895-E998-4FF4-A369-F17C6D570162}" type="presParOf" srcId="{FFA28686-0CDE-4904-8E55-8D041B22B91F}" destId="{E6A9EABA-E424-436F-95C9-0E066F830AD5}" srcOrd="4" destOrd="0" presId="urn:microsoft.com/office/officeart/2005/8/layout/radial1"/>
    <dgm:cxn modelId="{6DC17838-9E55-45A6-BA50-2CFE68835208}" type="presParOf" srcId="{FFA28686-0CDE-4904-8E55-8D041B22B91F}" destId="{C6CE84D8-518A-4777-85BD-F5542E9580F1}" srcOrd="5" destOrd="0" presId="urn:microsoft.com/office/officeart/2005/8/layout/radial1"/>
    <dgm:cxn modelId="{B047390F-2A08-47EC-8FBA-7F3229E71307}" type="presParOf" srcId="{C6CE84D8-518A-4777-85BD-F5542E9580F1}" destId="{5E5A8CF0-0A1D-4F4A-B7FE-A079C383DD12}" srcOrd="0" destOrd="0" presId="urn:microsoft.com/office/officeart/2005/8/layout/radial1"/>
    <dgm:cxn modelId="{218E3593-3CE2-4E2F-8CB1-4DF57FD99106}" type="presParOf" srcId="{FFA28686-0CDE-4904-8E55-8D041B22B91F}" destId="{657CE76E-74DF-4C81-8D7E-93114105E149}" srcOrd="6" destOrd="0" presId="urn:microsoft.com/office/officeart/2005/8/layout/radial1"/>
    <dgm:cxn modelId="{EAFDB86F-E924-49A6-B692-20E343CF5BD9}" type="presParOf" srcId="{FFA28686-0CDE-4904-8E55-8D041B22B91F}" destId="{FF7BA0E4-0F95-4CED-A2E0-225E61AC65B9}" srcOrd="7" destOrd="0" presId="urn:microsoft.com/office/officeart/2005/8/layout/radial1"/>
    <dgm:cxn modelId="{7DA88701-5CC8-472E-87FC-6412C86BC9C1}" type="presParOf" srcId="{FF7BA0E4-0F95-4CED-A2E0-225E61AC65B9}" destId="{10E305DA-E537-4F9E-9210-9F6ECAFFBFE7}" srcOrd="0" destOrd="0" presId="urn:microsoft.com/office/officeart/2005/8/layout/radial1"/>
    <dgm:cxn modelId="{48591F98-5825-4B84-89D2-3D1C9F1EDC65}" type="presParOf" srcId="{FFA28686-0CDE-4904-8E55-8D041B22B91F}" destId="{8D8D5947-3BDE-4704-9CB6-741B77C38540}" srcOrd="8" destOrd="0" presId="urn:microsoft.com/office/officeart/2005/8/layout/radial1"/>
    <dgm:cxn modelId="{C1D85616-7E5B-4BC9-8877-CA9B0A29DE6C}" type="presParOf" srcId="{FFA28686-0CDE-4904-8E55-8D041B22B91F}" destId="{AABCA37A-5BC1-40AC-9586-E72A83679878}" srcOrd="9" destOrd="0" presId="urn:microsoft.com/office/officeart/2005/8/layout/radial1"/>
    <dgm:cxn modelId="{AC8C99BC-0A92-4BCD-9573-9B530B6633C1}" type="presParOf" srcId="{AABCA37A-5BC1-40AC-9586-E72A83679878}" destId="{A323B7D2-1FA3-44AC-8ABD-BDA476D62350}" srcOrd="0" destOrd="0" presId="urn:microsoft.com/office/officeart/2005/8/layout/radial1"/>
    <dgm:cxn modelId="{CA59BAD9-B751-4314-BF50-28AA267EEB7C}" type="presParOf" srcId="{FFA28686-0CDE-4904-8E55-8D041B22B91F}" destId="{41C7B7B8-E940-4849-9F46-36BA555B2252}" srcOrd="10" destOrd="0" presId="urn:microsoft.com/office/officeart/2005/8/layout/radial1"/>
    <dgm:cxn modelId="{8B717E97-FD92-41DA-B221-F80B2ABB073B}" type="presParOf" srcId="{FFA28686-0CDE-4904-8E55-8D041B22B91F}" destId="{F00B1F03-828B-48EC-ABBB-583B0D669D66}" srcOrd="11" destOrd="0" presId="urn:microsoft.com/office/officeart/2005/8/layout/radial1"/>
    <dgm:cxn modelId="{62735E72-BC9D-4978-95C8-6FBF364D5D2E}" type="presParOf" srcId="{F00B1F03-828B-48EC-ABBB-583B0D669D66}" destId="{1A8A81AD-F24B-4347-AF20-7D46270880EA}" srcOrd="0" destOrd="0" presId="urn:microsoft.com/office/officeart/2005/8/layout/radial1"/>
    <dgm:cxn modelId="{2E55E2D8-2205-4C0B-B02B-8C5FAD7807E3}" type="presParOf" srcId="{FFA28686-0CDE-4904-8E55-8D041B22B91F}" destId="{B4380E10-4DA2-4039-BF96-DA4C6A8804FB}" srcOrd="12" destOrd="0" presId="urn:microsoft.com/office/officeart/2005/8/layout/radial1"/>
    <dgm:cxn modelId="{9CC16837-AC29-41A6-A571-2A4C4FF9FE67}" type="presParOf" srcId="{FFA28686-0CDE-4904-8E55-8D041B22B91F}" destId="{96DB5CE4-6446-43DB-A684-C7ACC6590613}" srcOrd="13" destOrd="0" presId="urn:microsoft.com/office/officeart/2005/8/layout/radial1"/>
    <dgm:cxn modelId="{D89086F7-8413-47A8-AB72-792D6184CDE9}" type="presParOf" srcId="{96DB5CE4-6446-43DB-A684-C7ACC6590613}" destId="{69439B19-CFC8-4DBD-BCFA-C88CA945645F}" srcOrd="0" destOrd="0" presId="urn:microsoft.com/office/officeart/2005/8/layout/radial1"/>
    <dgm:cxn modelId="{CC5222A5-9B18-4467-8D93-E2152D60F427}" type="presParOf" srcId="{FFA28686-0CDE-4904-8E55-8D041B22B91F}" destId="{DE9E01D2-452D-423D-87EE-BBD7F443FF3D}" srcOrd="14" destOrd="0" presId="urn:microsoft.com/office/officeart/2005/8/layout/radial1"/>
    <dgm:cxn modelId="{088FC66B-C5A5-4705-AA46-D66139B83C94}" type="presParOf" srcId="{FFA28686-0CDE-4904-8E55-8D041B22B91F}" destId="{0793D870-C8E7-410E-B123-C44ED2535DB6}" srcOrd="15" destOrd="0" presId="urn:microsoft.com/office/officeart/2005/8/layout/radial1"/>
    <dgm:cxn modelId="{AE9D9A64-2DA7-49A5-899A-3F080CC9CAEA}" type="presParOf" srcId="{0793D870-C8E7-410E-B123-C44ED2535DB6}" destId="{768F852F-C907-4219-8785-FE6F8F3E7373}" srcOrd="0" destOrd="0" presId="urn:microsoft.com/office/officeart/2005/8/layout/radial1"/>
    <dgm:cxn modelId="{DBEFE707-436A-4F9C-8FC2-D30B103A7DCB}" type="presParOf" srcId="{FFA28686-0CDE-4904-8E55-8D041B22B91F}" destId="{CD07D757-E0C7-4127-8FE8-B3B491075857}" srcOrd="16" destOrd="0" presId="urn:microsoft.com/office/officeart/2005/8/layout/radial1"/>
    <dgm:cxn modelId="{5224A6C2-2B8C-4C51-9DC2-27B4243215A2}" type="presParOf" srcId="{FFA28686-0CDE-4904-8E55-8D041B22B91F}" destId="{30DFF260-3343-43DC-844D-0E2D6EB5E194}" srcOrd="17" destOrd="0" presId="urn:microsoft.com/office/officeart/2005/8/layout/radial1"/>
    <dgm:cxn modelId="{7BEB1E1F-A69C-44DC-B673-5D081BA96626}" type="presParOf" srcId="{30DFF260-3343-43DC-844D-0E2D6EB5E194}" destId="{2E955657-E3D2-41C5-A282-AD760B1976C0}" srcOrd="0" destOrd="0" presId="urn:microsoft.com/office/officeart/2005/8/layout/radial1"/>
    <dgm:cxn modelId="{B021517D-0D90-4F25-8A56-C1966EAFDC3B}" type="presParOf" srcId="{FFA28686-0CDE-4904-8E55-8D041B22B91F}" destId="{EF618FD7-EFF2-4CD5-8DEE-B388A077D563}" srcOrd="18" destOrd="0" presId="urn:microsoft.com/office/officeart/2005/8/layout/radial1"/>
    <dgm:cxn modelId="{0CB20A89-9C57-4558-8E72-D4021E3360AE}" type="presParOf" srcId="{FFA28686-0CDE-4904-8E55-8D041B22B91F}" destId="{5E3FB270-ABD2-499D-8D32-11E0FF6CF136}" srcOrd="19" destOrd="0" presId="urn:microsoft.com/office/officeart/2005/8/layout/radial1"/>
    <dgm:cxn modelId="{7FF17FBC-6773-408D-9529-BA6E7EA59085}" type="presParOf" srcId="{5E3FB270-ABD2-499D-8D32-11E0FF6CF136}" destId="{3E852098-4917-4C9D-928C-8DEF0603D54D}" srcOrd="0" destOrd="0" presId="urn:microsoft.com/office/officeart/2005/8/layout/radial1"/>
    <dgm:cxn modelId="{E7A3513E-1330-4E14-B93E-67D4C7D6579F}" type="presParOf" srcId="{FFA28686-0CDE-4904-8E55-8D041B22B91F}" destId="{F07C1752-7B42-48C7-8841-801B344227CC}" srcOrd="20" destOrd="0" presId="urn:microsoft.com/office/officeart/2005/8/layout/radial1"/>
    <dgm:cxn modelId="{3FC59D0E-DE36-4F3B-BCCB-359C504B3BEC}" type="presParOf" srcId="{FFA28686-0CDE-4904-8E55-8D041B22B91F}" destId="{BFA46EBC-A669-4350-8911-38BD6103C5AE}" srcOrd="21" destOrd="0" presId="urn:microsoft.com/office/officeart/2005/8/layout/radial1"/>
    <dgm:cxn modelId="{9483FDDD-51C4-4917-8717-F76A3449D399}" type="presParOf" srcId="{BFA46EBC-A669-4350-8911-38BD6103C5AE}" destId="{0BCDBED2-976C-4130-99A5-2A45B4C1F9EC}" srcOrd="0" destOrd="0" presId="urn:microsoft.com/office/officeart/2005/8/layout/radial1"/>
    <dgm:cxn modelId="{E9589013-6F8E-41A7-82E2-66B575915212}" type="presParOf" srcId="{FFA28686-0CDE-4904-8E55-8D041B22B91F}" destId="{89B9C2A8-A39B-4CD0-B0DF-09C4CA014C18}" srcOrd="22" destOrd="0" presId="urn:microsoft.com/office/officeart/2005/8/layout/radial1"/>
    <dgm:cxn modelId="{2218F48E-1DCF-417E-A738-26464B50DB5B}" type="presParOf" srcId="{FFA28686-0CDE-4904-8E55-8D041B22B91F}" destId="{C9C61391-18AA-4470-ADCE-F52AFDD37A2D}" srcOrd="23" destOrd="0" presId="urn:microsoft.com/office/officeart/2005/8/layout/radial1"/>
    <dgm:cxn modelId="{C2DFD223-BD8D-4EF5-88BA-BA4782090E33}" type="presParOf" srcId="{C9C61391-18AA-4470-ADCE-F52AFDD37A2D}" destId="{C738F0E9-33C6-44BB-B7F0-CBD55E8C0D41}" srcOrd="0" destOrd="0" presId="urn:microsoft.com/office/officeart/2005/8/layout/radial1"/>
    <dgm:cxn modelId="{199CB8EE-540D-41BA-8A80-6A399E2A77E6}" type="presParOf" srcId="{FFA28686-0CDE-4904-8E55-8D041B22B91F}" destId="{2E3A4DF3-319D-4BA1-86DC-EAF2A13587ED}" srcOrd="24" destOrd="0" presId="urn:microsoft.com/office/officeart/2005/8/layout/radial1"/>
    <dgm:cxn modelId="{8AD3033E-C54A-40AC-91AA-270317DD5226}" type="presParOf" srcId="{FFA28686-0CDE-4904-8E55-8D041B22B91F}" destId="{30CF1C30-D6A1-4C36-95E1-1463464CF357}" srcOrd="25" destOrd="0" presId="urn:microsoft.com/office/officeart/2005/8/layout/radial1"/>
    <dgm:cxn modelId="{6CD5420A-1601-475F-AAB3-24C4B1E477A5}" type="presParOf" srcId="{30CF1C30-D6A1-4C36-95E1-1463464CF357}" destId="{16928DB5-5688-4753-8423-484F72076905}" srcOrd="0" destOrd="0" presId="urn:microsoft.com/office/officeart/2005/8/layout/radial1"/>
    <dgm:cxn modelId="{4CEEC0D6-C7DE-4BBB-999F-C88BBD340EE6}" type="presParOf" srcId="{FFA28686-0CDE-4904-8E55-8D041B22B91F}" destId="{03503BF5-B7C3-4102-912E-C52C659501F0}" srcOrd="26" destOrd="0" presId="urn:microsoft.com/office/officeart/2005/8/layout/radial1"/>
    <dgm:cxn modelId="{71664D75-63FE-4C99-A5B4-774D0EFAFEF7}" type="presParOf" srcId="{FFA28686-0CDE-4904-8E55-8D041B22B91F}" destId="{2A75F6DC-8BBA-4718-A564-05C5DE9E7B30}" srcOrd="27" destOrd="0" presId="urn:microsoft.com/office/officeart/2005/8/layout/radial1"/>
    <dgm:cxn modelId="{0575DB9A-F28E-44B3-B870-057B8EF8BF9F}" type="presParOf" srcId="{2A75F6DC-8BBA-4718-A564-05C5DE9E7B30}" destId="{006C90A9-40A2-450D-9729-F0B54D9BF774}" srcOrd="0" destOrd="0" presId="urn:microsoft.com/office/officeart/2005/8/layout/radial1"/>
    <dgm:cxn modelId="{22635783-760D-4587-9433-A4DE3D63DEED}" type="presParOf" srcId="{FFA28686-0CDE-4904-8E55-8D041B22B91F}" destId="{17F295D8-6475-482E-9DB4-132D8D6BED72}" srcOrd="28" destOrd="0" presId="urn:microsoft.com/office/officeart/2005/8/layout/radial1"/>
    <dgm:cxn modelId="{C895144E-F24A-4322-8E3C-115CB07B7C52}" type="presParOf" srcId="{FFA28686-0CDE-4904-8E55-8D041B22B91F}" destId="{6FD2A17F-AFA5-4626-84CA-AD6E1AC8CDC5}" srcOrd="29" destOrd="0" presId="urn:microsoft.com/office/officeart/2005/8/layout/radial1"/>
    <dgm:cxn modelId="{1895C03D-A209-4A35-9975-78441626349A}" type="presParOf" srcId="{6FD2A17F-AFA5-4626-84CA-AD6E1AC8CDC5}" destId="{4B034424-F1E3-4B26-A324-59648370E7EC}" srcOrd="0" destOrd="0" presId="urn:microsoft.com/office/officeart/2005/8/layout/radial1"/>
    <dgm:cxn modelId="{53B13DAD-C840-472F-A434-6BC4E820850B}" type="presParOf" srcId="{FFA28686-0CDE-4904-8E55-8D041B22B91F}" destId="{9F80A2F3-4A3A-4CBB-9CEC-520F4FA7E09A}" srcOrd="30" destOrd="0" presId="urn:microsoft.com/office/officeart/2005/8/layout/radial1"/>
  </dgm:cxnLst>
  <dgm:bg/>
  <dgm:whole>
    <a:ln w="6350"/>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747908-3BD4-4AD6-876A-5C6992B7DA9D}">
      <dsp:nvSpPr>
        <dsp:cNvPr id="0" name=""/>
        <dsp:cNvSpPr/>
      </dsp:nvSpPr>
      <dsp:spPr>
        <a:xfrm>
          <a:off x="3615548" y="2707987"/>
          <a:ext cx="689783" cy="689783"/>
        </a:xfrm>
        <a:prstGeom prst="ellipse">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nl-NL" sz="1200" kern="1200" dirty="0"/>
            <a:t>Patiënt</a:t>
          </a:r>
        </a:p>
      </dsp:txBody>
      <dsp:txXfrm>
        <a:off x="3716564" y="2809003"/>
        <a:ext cx="487751" cy="487751"/>
      </dsp:txXfrm>
    </dsp:sp>
    <dsp:sp modelId="{17E4008F-8CE4-4E63-BD4A-4E8BFF33A9AC}">
      <dsp:nvSpPr>
        <dsp:cNvPr id="0" name=""/>
        <dsp:cNvSpPr/>
      </dsp:nvSpPr>
      <dsp:spPr>
        <a:xfrm rot="16200000">
          <a:off x="3079189" y="1817252"/>
          <a:ext cx="1762501" cy="18966"/>
        </a:xfrm>
        <a:custGeom>
          <a:avLst/>
          <a:gdLst/>
          <a:ahLst/>
          <a:cxnLst/>
          <a:rect l="0" t="0" r="0" b="0"/>
          <a:pathLst>
            <a:path>
              <a:moveTo>
                <a:pt x="0" y="9483"/>
              </a:moveTo>
              <a:lnTo>
                <a:pt x="1762501" y="9483"/>
              </a:lnTo>
            </a:path>
          </a:pathLst>
        </a:custGeom>
        <a:noFill/>
        <a:ln w="6350" cap="flat" cmpd="sng" algn="ctr">
          <a:solidFill>
            <a:schemeClr val="bg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nl-NL" sz="600" b="0" kern="1200"/>
        </a:p>
      </dsp:txBody>
      <dsp:txXfrm>
        <a:off x="3916377" y="1782673"/>
        <a:ext cx="88125" cy="88125"/>
      </dsp:txXfrm>
    </dsp:sp>
    <dsp:sp modelId="{878D66FE-1D50-4FBC-A268-F5B2FE26B637}">
      <dsp:nvSpPr>
        <dsp:cNvPr id="0" name=""/>
        <dsp:cNvSpPr/>
      </dsp:nvSpPr>
      <dsp:spPr>
        <a:xfrm>
          <a:off x="3455485" y="-64422"/>
          <a:ext cx="1009908" cy="1009908"/>
        </a:xfrm>
        <a:prstGeom prst="ellipse">
          <a:avLst/>
        </a:prstGeom>
        <a:solidFill>
          <a:srgbClr val="92D4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nl-NL" sz="1100" kern="1200" dirty="0">
              <a:solidFill>
                <a:schemeClr val="bg1"/>
              </a:solidFill>
              <a:hlinkClick xmlns:r="http://schemas.openxmlformats.org/officeDocument/2006/relationships" r:id="" action="ppaction://hlinksldjump"/>
            </a:rPr>
            <a:t>Symptoom</a:t>
          </a:r>
          <a:endParaRPr lang="nl-NL" sz="1100" kern="1200" dirty="0">
            <a:solidFill>
              <a:schemeClr val="bg1"/>
            </a:solidFill>
          </a:endParaRPr>
        </a:p>
      </dsp:txBody>
      <dsp:txXfrm>
        <a:off x="3603383" y="83476"/>
        <a:ext cx="714112" cy="714112"/>
      </dsp:txXfrm>
    </dsp:sp>
    <dsp:sp modelId="{93302205-33CB-47C2-AEE8-FF5AFC0E3F18}">
      <dsp:nvSpPr>
        <dsp:cNvPr id="0" name=""/>
        <dsp:cNvSpPr/>
      </dsp:nvSpPr>
      <dsp:spPr>
        <a:xfrm rot="17640000">
          <a:off x="3577906" y="1923258"/>
          <a:ext cx="1762501" cy="18966"/>
        </a:xfrm>
        <a:custGeom>
          <a:avLst/>
          <a:gdLst/>
          <a:ahLst/>
          <a:cxnLst/>
          <a:rect l="0" t="0" r="0" b="0"/>
          <a:pathLst>
            <a:path>
              <a:moveTo>
                <a:pt x="0" y="9483"/>
              </a:moveTo>
              <a:lnTo>
                <a:pt x="1762501" y="9483"/>
              </a:lnTo>
            </a:path>
          </a:pathLst>
        </a:custGeom>
        <a:noFill/>
        <a:ln w="6350" cap="flat" cmpd="sng" algn="ctr">
          <a:solidFill>
            <a:schemeClr val="bg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nl-NL" sz="600" kern="1200"/>
        </a:p>
      </dsp:txBody>
      <dsp:txXfrm>
        <a:off x="4415094" y="1888679"/>
        <a:ext cx="88125" cy="88125"/>
      </dsp:txXfrm>
    </dsp:sp>
    <dsp:sp modelId="{E6A9EABA-E424-436F-95C9-0E066F830AD5}">
      <dsp:nvSpPr>
        <dsp:cNvPr id="0" name=""/>
        <dsp:cNvSpPr/>
      </dsp:nvSpPr>
      <dsp:spPr>
        <a:xfrm>
          <a:off x="4518023" y="161426"/>
          <a:ext cx="1009908" cy="1009908"/>
        </a:xfrm>
        <a:prstGeom prst="ellipse">
          <a:avLst/>
        </a:prstGeom>
        <a:solidFill>
          <a:srgbClr val="CFCF8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nl-NL" sz="1100" kern="1200" dirty="0">
              <a:solidFill>
                <a:schemeClr val="bg1"/>
              </a:solidFill>
              <a:hlinkClick xmlns:r="http://schemas.openxmlformats.org/officeDocument/2006/relationships" r:id="" action="ppaction://hlinksldjump"/>
            </a:rPr>
            <a:t>Lichamelijk</a:t>
          </a:r>
          <a:r>
            <a:rPr lang="nl-NL" sz="1100" kern="1200" baseline="0" dirty="0">
              <a:solidFill>
                <a:schemeClr val="bg1"/>
              </a:solidFill>
              <a:hlinkClick xmlns:r="http://schemas.openxmlformats.org/officeDocument/2006/relationships" r:id="" action="ppaction://hlinksldjump"/>
            </a:rPr>
            <a:t> </a:t>
          </a:r>
          <a:r>
            <a:rPr lang="nl-NL" sz="1100" kern="1200" baseline="0" dirty="0" err="1">
              <a:solidFill>
                <a:schemeClr val="bg1"/>
              </a:solidFill>
              <a:hlinkClick xmlns:r="http://schemas.openxmlformats.org/officeDocument/2006/relationships" r:id="" action="ppaction://hlinksldjump"/>
            </a:rPr>
            <a:t>functio-neren</a:t>
          </a:r>
          <a:r>
            <a:rPr lang="nl-NL" sz="1100" kern="1200" baseline="0" dirty="0">
              <a:solidFill>
                <a:schemeClr val="bg1"/>
              </a:solidFill>
              <a:hlinkClick xmlns:r="http://schemas.openxmlformats.org/officeDocument/2006/relationships" r:id="" action="ppaction://hlinksldjump"/>
            </a:rPr>
            <a:t> &amp; rol</a:t>
          </a:r>
          <a:endParaRPr lang="nl-NL" sz="1100" kern="1200" dirty="0">
            <a:solidFill>
              <a:schemeClr val="bg1"/>
            </a:solidFill>
          </a:endParaRPr>
        </a:p>
      </dsp:txBody>
      <dsp:txXfrm>
        <a:off x="4665921" y="309324"/>
        <a:ext cx="714112" cy="714112"/>
      </dsp:txXfrm>
    </dsp:sp>
    <dsp:sp modelId="{C6CE84D8-518A-4777-85BD-F5542E9580F1}">
      <dsp:nvSpPr>
        <dsp:cNvPr id="0" name=""/>
        <dsp:cNvSpPr/>
      </dsp:nvSpPr>
      <dsp:spPr>
        <a:xfrm rot="19080000">
          <a:off x="3990390" y="2222945"/>
          <a:ext cx="1762501" cy="18966"/>
        </a:xfrm>
        <a:custGeom>
          <a:avLst/>
          <a:gdLst/>
          <a:ahLst/>
          <a:cxnLst/>
          <a:rect l="0" t="0" r="0" b="0"/>
          <a:pathLst>
            <a:path>
              <a:moveTo>
                <a:pt x="0" y="9483"/>
              </a:moveTo>
              <a:lnTo>
                <a:pt x="1762501" y="9483"/>
              </a:lnTo>
            </a:path>
          </a:pathLst>
        </a:custGeom>
        <a:noFill/>
        <a:ln w="6350" cap="flat" cmpd="sng" algn="ctr">
          <a:solidFill>
            <a:schemeClr val="bg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nl-NL" sz="600" kern="1200"/>
        </a:p>
      </dsp:txBody>
      <dsp:txXfrm>
        <a:off x="4827579" y="2188366"/>
        <a:ext cx="88125" cy="88125"/>
      </dsp:txXfrm>
    </dsp:sp>
    <dsp:sp modelId="{657CE76E-74DF-4C81-8D7E-93114105E149}">
      <dsp:nvSpPr>
        <dsp:cNvPr id="0" name=""/>
        <dsp:cNvSpPr/>
      </dsp:nvSpPr>
      <dsp:spPr>
        <a:xfrm>
          <a:off x="5396838" y="799923"/>
          <a:ext cx="1009908" cy="1009908"/>
        </a:xfrm>
        <a:prstGeom prst="ellipse">
          <a:avLst/>
        </a:prstGeom>
        <a:solidFill>
          <a:srgbClr val="CCBCA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nl-NL" sz="1100" kern="1200" dirty="0">
              <a:solidFill>
                <a:schemeClr val="bg1"/>
              </a:solidFill>
              <a:hlinkClick xmlns:r="http://schemas.openxmlformats.org/officeDocument/2006/relationships" r:id="" action="ppaction://hlinksldjump"/>
            </a:rPr>
            <a:t>Pijn</a:t>
          </a:r>
          <a:endParaRPr lang="nl-NL" sz="1100" kern="1200" dirty="0">
            <a:solidFill>
              <a:schemeClr val="bg1"/>
            </a:solidFill>
          </a:endParaRPr>
        </a:p>
      </dsp:txBody>
      <dsp:txXfrm>
        <a:off x="5544736" y="947821"/>
        <a:ext cx="714112" cy="714112"/>
      </dsp:txXfrm>
    </dsp:sp>
    <dsp:sp modelId="{FF7BA0E4-0F95-4CED-A2E0-225E61AC65B9}">
      <dsp:nvSpPr>
        <dsp:cNvPr id="0" name=""/>
        <dsp:cNvSpPr/>
      </dsp:nvSpPr>
      <dsp:spPr>
        <a:xfrm rot="20520000">
          <a:off x="4245320" y="2664496"/>
          <a:ext cx="1762501" cy="18966"/>
        </a:xfrm>
        <a:custGeom>
          <a:avLst/>
          <a:gdLst/>
          <a:ahLst/>
          <a:cxnLst/>
          <a:rect l="0" t="0" r="0" b="0"/>
          <a:pathLst>
            <a:path>
              <a:moveTo>
                <a:pt x="0" y="9483"/>
              </a:moveTo>
              <a:lnTo>
                <a:pt x="1762501" y="9483"/>
              </a:lnTo>
            </a:path>
          </a:pathLst>
        </a:custGeom>
        <a:noFill/>
        <a:ln w="6350" cap="flat" cmpd="sng" algn="ctr">
          <a:solidFill>
            <a:schemeClr val="bg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nl-NL" sz="600" kern="1200"/>
        </a:p>
      </dsp:txBody>
      <dsp:txXfrm>
        <a:off x="5082508" y="2629917"/>
        <a:ext cx="88125" cy="88125"/>
      </dsp:txXfrm>
    </dsp:sp>
    <dsp:sp modelId="{8D8D5947-3BDE-4704-9CB6-741B77C38540}">
      <dsp:nvSpPr>
        <dsp:cNvPr id="0" name=""/>
        <dsp:cNvSpPr/>
      </dsp:nvSpPr>
      <dsp:spPr>
        <a:xfrm>
          <a:off x="5939976" y="1740665"/>
          <a:ext cx="1009908" cy="1009908"/>
        </a:xfrm>
        <a:prstGeom prst="ellipse">
          <a:avLst/>
        </a:prstGeom>
        <a:solidFill>
          <a:srgbClr val="CCBCAD">
            <a:alpha val="65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nl-NL" sz="1100" kern="1200" dirty="0">
              <a:solidFill>
                <a:schemeClr val="bg1"/>
              </a:solidFill>
              <a:hlinkClick xmlns:r="http://schemas.openxmlformats.org/officeDocument/2006/relationships" r:id="" action="ppaction://hlinksldjump"/>
            </a:rPr>
            <a:t>Energie / </a:t>
          </a:r>
          <a:r>
            <a:rPr lang="nl-NL" sz="1100" kern="1200" dirty="0" err="1">
              <a:solidFill>
                <a:schemeClr val="bg1"/>
              </a:solidFill>
              <a:hlinkClick xmlns:r="http://schemas.openxmlformats.org/officeDocument/2006/relationships" r:id="" action="ppaction://hlinksldjump"/>
            </a:rPr>
            <a:t>vermoeid-heid</a:t>
          </a:r>
          <a:endParaRPr lang="nl-NL" sz="1100" kern="1200" dirty="0">
            <a:solidFill>
              <a:schemeClr val="bg1"/>
            </a:solidFill>
          </a:endParaRPr>
        </a:p>
      </dsp:txBody>
      <dsp:txXfrm>
        <a:off x="6087874" y="1888563"/>
        <a:ext cx="714112" cy="714112"/>
      </dsp:txXfrm>
    </dsp:sp>
    <dsp:sp modelId="{AABCA37A-5BC1-40AC-9586-E72A83679878}">
      <dsp:nvSpPr>
        <dsp:cNvPr id="0" name=""/>
        <dsp:cNvSpPr/>
      </dsp:nvSpPr>
      <dsp:spPr>
        <a:xfrm rot="360000">
          <a:off x="4298615" y="3171562"/>
          <a:ext cx="1762501" cy="18966"/>
        </a:xfrm>
        <a:custGeom>
          <a:avLst/>
          <a:gdLst/>
          <a:ahLst/>
          <a:cxnLst/>
          <a:rect l="0" t="0" r="0" b="0"/>
          <a:pathLst>
            <a:path>
              <a:moveTo>
                <a:pt x="0" y="9483"/>
              </a:moveTo>
              <a:lnTo>
                <a:pt x="1762501" y="9483"/>
              </a:lnTo>
            </a:path>
          </a:pathLst>
        </a:custGeom>
        <a:noFill/>
        <a:ln w="6350" cap="flat" cmpd="sng" algn="ctr">
          <a:solidFill>
            <a:schemeClr val="bg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nl-NL" sz="600" kern="1200"/>
        </a:p>
      </dsp:txBody>
      <dsp:txXfrm>
        <a:off x="5135803" y="3136983"/>
        <a:ext cx="88125" cy="88125"/>
      </dsp:txXfrm>
    </dsp:sp>
    <dsp:sp modelId="{41C7B7B8-E940-4849-9F46-36BA555B2252}">
      <dsp:nvSpPr>
        <dsp:cNvPr id="0" name=""/>
        <dsp:cNvSpPr/>
      </dsp:nvSpPr>
      <dsp:spPr>
        <a:xfrm>
          <a:off x="6053522" y="2820989"/>
          <a:ext cx="1009908" cy="1009908"/>
        </a:xfrm>
        <a:prstGeom prst="ellipse">
          <a:avLst/>
        </a:prstGeom>
        <a:solidFill>
          <a:srgbClr val="8E258D">
            <a:alpha val="7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nl-NL" sz="1100" kern="1200" dirty="0">
              <a:solidFill>
                <a:schemeClr val="bg1"/>
              </a:solidFill>
              <a:hlinkClick xmlns:r="http://schemas.openxmlformats.org/officeDocument/2006/relationships" r:id="" action="ppaction://hlinksldjump"/>
            </a:rPr>
            <a:t>Slaap</a:t>
          </a:r>
          <a:endParaRPr lang="nl-NL" sz="1100" kern="1200" dirty="0">
            <a:solidFill>
              <a:schemeClr val="bg1"/>
            </a:solidFill>
          </a:endParaRPr>
        </a:p>
      </dsp:txBody>
      <dsp:txXfrm>
        <a:off x="6201420" y="2968887"/>
        <a:ext cx="714112" cy="714112"/>
      </dsp:txXfrm>
    </dsp:sp>
    <dsp:sp modelId="{F00B1F03-828B-48EC-ABBB-583B0D669D66}">
      <dsp:nvSpPr>
        <dsp:cNvPr id="0" name=""/>
        <dsp:cNvSpPr/>
      </dsp:nvSpPr>
      <dsp:spPr>
        <a:xfrm rot="1800000">
          <a:off x="4141059" y="3656467"/>
          <a:ext cx="1762501" cy="18966"/>
        </a:xfrm>
        <a:custGeom>
          <a:avLst/>
          <a:gdLst/>
          <a:ahLst/>
          <a:cxnLst/>
          <a:rect l="0" t="0" r="0" b="0"/>
          <a:pathLst>
            <a:path>
              <a:moveTo>
                <a:pt x="0" y="9483"/>
              </a:moveTo>
              <a:lnTo>
                <a:pt x="1762501" y="9483"/>
              </a:lnTo>
            </a:path>
          </a:pathLst>
        </a:custGeom>
        <a:noFill/>
        <a:ln w="6350" cap="flat" cmpd="sng" algn="ctr">
          <a:solidFill>
            <a:schemeClr val="bg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nl-NL" sz="600" kern="1200"/>
        </a:p>
      </dsp:txBody>
      <dsp:txXfrm>
        <a:off x="4978248" y="3621887"/>
        <a:ext cx="88125" cy="88125"/>
      </dsp:txXfrm>
    </dsp:sp>
    <dsp:sp modelId="{B4380E10-4DA2-4039-BF96-DA4C6A8804FB}">
      <dsp:nvSpPr>
        <dsp:cNvPr id="0" name=""/>
        <dsp:cNvSpPr/>
      </dsp:nvSpPr>
      <dsp:spPr>
        <a:xfrm>
          <a:off x="5717845" y="3854098"/>
          <a:ext cx="1009908" cy="1009908"/>
        </a:xfrm>
        <a:prstGeom prst="ellipse">
          <a:avLst/>
        </a:prstGeom>
        <a:solidFill>
          <a:srgbClr val="8E258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nl-NL" sz="1100" kern="1200" dirty="0">
              <a:solidFill>
                <a:schemeClr val="bg1"/>
              </a:solidFill>
              <a:hlinkClick xmlns:r="http://schemas.openxmlformats.org/officeDocument/2006/relationships" r:id="" action="ppaction://hlinksldjump"/>
            </a:rPr>
            <a:t>Seksualiteit</a:t>
          </a:r>
          <a:endParaRPr lang="nl-NL" sz="1100" kern="1200" dirty="0">
            <a:solidFill>
              <a:schemeClr val="bg1"/>
            </a:solidFill>
          </a:endParaRPr>
        </a:p>
      </dsp:txBody>
      <dsp:txXfrm>
        <a:off x="5865743" y="4001996"/>
        <a:ext cx="714112" cy="714112"/>
      </dsp:txXfrm>
    </dsp:sp>
    <dsp:sp modelId="{96DB5CE4-6446-43DB-A684-C7ACC6590613}">
      <dsp:nvSpPr>
        <dsp:cNvPr id="0" name=""/>
        <dsp:cNvSpPr/>
      </dsp:nvSpPr>
      <dsp:spPr>
        <a:xfrm rot="3240000">
          <a:off x="3799897" y="4035365"/>
          <a:ext cx="1762501" cy="18966"/>
        </a:xfrm>
        <a:custGeom>
          <a:avLst/>
          <a:gdLst/>
          <a:ahLst/>
          <a:cxnLst/>
          <a:rect l="0" t="0" r="0" b="0"/>
          <a:pathLst>
            <a:path>
              <a:moveTo>
                <a:pt x="0" y="9483"/>
              </a:moveTo>
              <a:lnTo>
                <a:pt x="1762501" y="9483"/>
              </a:lnTo>
            </a:path>
          </a:pathLst>
        </a:custGeom>
        <a:noFill/>
        <a:ln w="6350" cap="flat" cmpd="sng" algn="ctr">
          <a:solidFill>
            <a:schemeClr val="bg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nl-NL" sz="600" kern="1200"/>
        </a:p>
      </dsp:txBody>
      <dsp:txXfrm>
        <a:off x="4637086" y="4000786"/>
        <a:ext cx="88125" cy="88125"/>
      </dsp:txXfrm>
    </dsp:sp>
    <dsp:sp modelId="{DE9E01D2-452D-423D-87EE-BBD7F443FF3D}">
      <dsp:nvSpPr>
        <dsp:cNvPr id="0" name=""/>
        <dsp:cNvSpPr/>
      </dsp:nvSpPr>
      <dsp:spPr>
        <a:xfrm>
          <a:off x="4990985" y="4661358"/>
          <a:ext cx="1009908" cy="1009908"/>
        </a:xfrm>
        <a:prstGeom prst="ellipse">
          <a:avLst/>
        </a:prstGeom>
        <a:solidFill>
          <a:srgbClr val="9933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nl-NL" sz="1100" kern="1200" dirty="0">
              <a:solidFill>
                <a:schemeClr val="bg1"/>
              </a:solidFill>
              <a:hlinkClick xmlns:r="http://schemas.openxmlformats.org/officeDocument/2006/relationships" r:id="" action="ppaction://hlinksldjump"/>
            </a:rPr>
            <a:t>Emotioneel</a:t>
          </a:r>
          <a:r>
            <a:rPr lang="nl-NL" sz="1100" kern="1200" baseline="0" dirty="0">
              <a:solidFill>
                <a:schemeClr val="bg1"/>
              </a:solidFill>
              <a:hlinkClick xmlns:r="http://schemas.openxmlformats.org/officeDocument/2006/relationships" r:id="" action="ppaction://hlinksldjump"/>
            </a:rPr>
            <a:t> welzijn &amp; rol</a:t>
          </a:r>
          <a:endParaRPr lang="nl-NL" sz="1100" kern="1200" dirty="0">
            <a:solidFill>
              <a:schemeClr val="bg1"/>
            </a:solidFill>
          </a:endParaRPr>
        </a:p>
      </dsp:txBody>
      <dsp:txXfrm>
        <a:off x="5138883" y="4809256"/>
        <a:ext cx="714112" cy="714112"/>
      </dsp:txXfrm>
    </dsp:sp>
    <dsp:sp modelId="{0793D870-C8E7-410E-B123-C44ED2535DB6}">
      <dsp:nvSpPr>
        <dsp:cNvPr id="0" name=""/>
        <dsp:cNvSpPr/>
      </dsp:nvSpPr>
      <dsp:spPr>
        <a:xfrm rot="4680000">
          <a:off x="3334118" y="4242744"/>
          <a:ext cx="1762501" cy="18966"/>
        </a:xfrm>
        <a:custGeom>
          <a:avLst/>
          <a:gdLst/>
          <a:ahLst/>
          <a:cxnLst/>
          <a:rect l="0" t="0" r="0" b="0"/>
          <a:pathLst>
            <a:path>
              <a:moveTo>
                <a:pt x="0" y="9483"/>
              </a:moveTo>
              <a:lnTo>
                <a:pt x="1762501" y="9483"/>
              </a:lnTo>
            </a:path>
          </a:pathLst>
        </a:custGeom>
        <a:noFill/>
        <a:ln w="6350" cap="flat" cmpd="sng" algn="ctr">
          <a:solidFill>
            <a:schemeClr val="bg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nl-NL" sz="600" kern="1200"/>
        </a:p>
      </dsp:txBody>
      <dsp:txXfrm>
        <a:off x="4171306" y="4208165"/>
        <a:ext cx="88125" cy="88125"/>
      </dsp:txXfrm>
    </dsp:sp>
    <dsp:sp modelId="{CD07D757-E0C7-4127-8FE8-B3B491075857}">
      <dsp:nvSpPr>
        <dsp:cNvPr id="0" name=""/>
        <dsp:cNvSpPr/>
      </dsp:nvSpPr>
      <dsp:spPr>
        <a:xfrm>
          <a:off x="3998623" y="5103186"/>
          <a:ext cx="1009908" cy="1009908"/>
        </a:xfrm>
        <a:prstGeom prst="ellipse">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nl-NL" sz="1100" kern="1200" dirty="0">
              <a:solidFill>
                <a:schemeClr val="bg1"/>
              </a:solidFill>
              <a:hlinkClick xmlns:r="http://schemas.openxmlformats.org/officeDocument/2006/relationships" r:id="" action="ppaction://hlinksldjump"/>
            </a:rPr>
            <a:t>Cognitieve</a:t>
          </a:r>
          <a:r>
            <a:rPr lang="nl-NL" sz="1100" kern="1200" baseline="0" dirty="0">
              <a:solidFill>
                <a:schemeClr val="bg1"/>
              </a:solidFill>
              <a:hlinkClick xmlns:r="http://schemas.openxmlformats.org/officeDocument/2006/relationships" r:id="" action="ppaction://hlinksldjump"/>
            </a:rPr>
            <a:t> functies</a:t>
          </a:r>
          <a:endParaRPr lang="nl-NL" sz="1100" kern="1200" dirty="0">
            <a:solidFill>
              <a:schemeClr val="bg1"/>
            </a:solidFill>
          </a:endParaRPr>
        </a:p>
      </dsp:txBody>
      <dsp:txXfrm>
        <a:off x="4146521" y="5251084"/>
        <a:ext cx="714112" cy="714112"/>
      </dsp:txXfrm>
    </dsp:sp>
    <dsp:sp modelId="{30DFF260-3343-43DC-844D-0E2D6EB5E194}">
      <dsp:nvSpPr>
        <dsp:cNvPr id="0" name=""/>
        <dsp:cNvSpPr/>
      </dsp:nvSpPr>
      <dsp:spPr>
        <a:xfrm rot="6120000">
          <a:off x="2824259" y="4242744"/>
          <a:ext cx="1762501" cy="18966"/>
        </a:xfrm>
        <a:custGeom>
          <a:avLst/>
          <a:gdLst/>
          <a:ahLst/>
          <a:cxnLst/>
          <a:rect l="0" t="0" r="0" b="0"/>
          <a:pathLst>
            <a:path>
              <a:moveTo>
                <a:pt x="0" y="9483"/>
              </a:moveTo>
              <a:lnTo>
                <a:pt x="1762501" y="9483"/>
              </a:lnTo>
            </a:path>
          </a:pathLst>
        </a:custGeom>
        <a:noFill/>
        <a:ln w="6350" cap="flat" cmpd="sng" algn="ctr">
          <a:solidFill>
            <a:schemeClr val="bg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nl-NL" sz="600" kern="1200"/>
        </a:p>
      </dsp:txBody>
      <dsp:txXfrm rot="10800000">
        <a:off x="3661448" y="4208165"/>
        <a:ext cx="88125" cy="88125"/>
      </dsp:txXfrm>
    </dsp:sp>
    <dsp:sp modelId="{EF618FD7-EFF2-4CD5-8DEE-B388A077D563}">
      <dsp:nvSpPr>
        <dsp:cNvPr id="0" name=""/>
        <dsp:cNvSpPr/>
      </dsp:nvSpPr>
      <dsp:spPr>
        <a:xfrm>
          <a:off x="2912348" y="5103186"/>
          <a:ext cx="1009908" cy="1009908"/>
        </a:xfrm>
        <a:prstGeom prst="ellipse">
          <a:avLst/>
        </a:prstGeom>
        <a:solidFill>
          <a:srgbClr val="7D95A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nl-NL" sz="1100" kern="1200" dirty="0">
              <a:solidFill>
                <a:schemeClr val="bg1"/>
              </a:solidFill>
              <a:hlinkClick xmlns:r="http://schemas.openxmlformats.org/officeDocument/2006/relationships" r:id="" action="ppaction://hlinksldjump"/>
            </a:rPr>
            <a:t>Sociale</a:t>
          </a:r>
          <a:r>
            <a:rPr lang="nl-NL" sz="1100" kern="1200" baseline="0" dirty="0">
              <a:solidFill>
                <a:schemeClr val="bg1"/>
              </a:solidFill>
              <a:hlinkClick xmlns:r="http://schemas.openxmlformats.org/officeDocument/2006/relationships" r:id="" action="ppaction://hlinksldjump"/>
            </a:rPr>
            <a:t> functie en interactie</a:t>
          </a:r>
          <a:endParaRPr lang="nl-NL" sz="1100" kern="1200" dirty="0">
            <a:solidFill>
              <a:schemeClr val="bg1"/>
            </a:solidFill>
          </a:endParaRPr>
        </a:p>
      </dsp:txBody>
      <dsp:txXfrm>
        <a:off x="3060246" y="5251084"/>
        <a:ext cx="714112" cy="714112"/>
      </dsp:txXfrm>
    </dsp:sp>
    <dsp:sp modelId="{5E3FB270-ABD2-499D-8D32-11E0FF6CF136}">
      <dsp:nvSpPr>
        <dsp:cNvPr id="0" name=""/>
        <dsp:cNvSpPr/>
      </dsp:nvSpPr>
      <dsp:spPr>
        <a:xfrm rot="7560000">
          <a:off x="2358480" y="4035365"/>
          <a:ext cx="1762501" cy="18966"/>
        </a:xfrm>
        <a:custGeom>
          <a:avLst/>
          <a:gdLst/>
          <a:ahLst/>
          <a:cxnLst/>
          <a:rect l="0" t="0" r="0" b="0"/>
          <a:pathLst>
            <a:path>
              <a:moveTo>
                <a:pt x="0" y="9483"/>
              </a:moveTo>
              <a:lnTo>
                <a:pt x="1762501" y="9483"/>
              </a:lnTo>
            </a:path>
          </a:pathLst>
        </a:custGeom>
        <a:noFill/>
        <a:ln w="6350" cap="flat" cmpd="sng" algn="ctr">
          <a:solidFill>
            <a:schemeClr val="bg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nl-NL" sz="600" kern="1200"/>
        </a:p>
      </dsp:txBody>
      <dsp:txXfrm rot="10800000">
        <a:off x="3195668" y="4000786"/>
        <a:ext cx="88125" cy="88125"/>
      </dsp:txXfrm>
    </dsp:sp>
    <dsp:sp modelId="{F07C1752-7B42-48C7-8841-801B344227CC}">
      <dsp:nvSpPr>
        <dsp:cNvPr id="0" name=""/>
        <dsp:cNvSpPr/>
      </dsp:nvSpPr>
      <dsp:spPr>
        <a:xfrm>
          <a:off x="1919986" y="4661358"/>
          <a:ext cx="1009908" cy="1009908"/>
        </a:xfrm>
        <a:prstGeom prst="ellipse">
          <a:avLst/>
        </a:prstGeom>
        <a:solidFill>
          <a:srgbClr val="3095B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nl-NL" sz="1100" kern="1200" dirty="0">
              <a:solidFill>
                <a:schemeClr val="bg1"/>
              </a:solidFill>
              <a:hlinkClick xmlns:r="http://schemas.openxmlformats.org/officeDocument/2006/relationships" r:id="" action="ppaction://hlinksldjump"/>
            </a:rPr>
            <a:t>Last</a:t>
          </a:r>
          <a:r>
            <a:rPr lang="nl-NL" sz="1100" kern="1200" baseline="0" dirty="0">
              <a:solidFill>
                <a:schemeClr val="bg1"/>
              </a:solidFill>
              <a:hlinkClick xmlns:r="http://schemas.openxmlformats.org/officeDocument/2006/relationships" r:id="" action="ppaction://hlinksldjump"/>
            </a:rPr>
            <a:t> van de nierziekte</a:t>
          </a:r>
          <a:endParaRPr lang="nl-NL" sz="1100" kern="1200" dirty="0">
            <a:solidFill>
              <a:schemeClr val="bg1"/>
            </a:solidFill>
          </a:endParaRPr>
        </a:p>
      </dsp:txBody>
      <dsp:txXfrm>
        <a:off x="2067884" y="4809256"/>
        <a:ext cx="714112" cy="714112"/>
      </dsp:txXfrm>
    </dsp:sp>
    <dsp:sp modelId="{BFA46EBC-A669-4350-8911-38BD6103C5AE}">
      <dsp:nvSpPr>
        <dsp:cNvPr id="0" name=""/>
        <dsp:cNvSpPr/>
      </dsp:nvSpPr>
      <dsp:spPr>
        <a:xfrm rot="9000000">
          <a:off x="2017318" y="3656467"/>
          <a:ext cx="1762501" cy="18966"/>
        </a:xfrm>
        <a:custGeom>
          <a:avLst/>
          <a:gdLst/>
          <a:ahLst/>
          <a:cxnLst/>
          <a:rect l="0" t="0" r="0" b="0"/>
          <a:pathLst>
            <a:path>
              <a:moveTo>
                <a:pt x="0" y="9483"/>
              </a:moveTo>
              <a:lnTo>
                <a:pt x="1762501" y="9483"/>
              </a:lnTo>
            </a:path>
          </a:pathLst>
        </a:custGeom>
        <a:noFill/>
        <a:ln w="6350" cap="flat" cmpd="sng" algn="ctr">
          <a:solidFill>
            <a:schemeClr val="bg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nl-NL" sz="600" kern="1200"/>
        </a:p>
      </dsp:txBody>
      <dsp:txXfrm rot="10800000">
        <a:off x="2854506" y="3621887"/>
        <a:ext cx="88125" cy="88125"/>
      </dsp:txXfrm>
    </dsp:sp>
    <dsp:sp modelId="{89B9C2A8-A39B-4CD0-B0DF-09C4CA014C18}">
      <dsp:nvSpPr>
        <dsp:cNvPr id="0" name=""/>
        <dsp:cNvSpPr/>
      </dsp:nvSpPr>
      <dsp:spPr>
        <a:xfrm>
          <a:off x="1193126" y="3854098"/>
          <a:ext cx="1009908" cy="1009908"/>
        </a:xfrm>
        <a:prstGeom prst="ellipse">
          <a:avLst/>
        </a:prstGeom>
        <a:solidFill>
          <a:srgbClr val="B8869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nl-NL" sz="1100" kern="1200" dirty="0">
              <a:solidFill>
                <a:schemeClr val="bg1"/>
              </a:solidFill>
              <a:hlinkClick xmlns:r="http://schemas.openxmlformats.org/officeDocument/2006/relationships" r:id="" action="ppaction://hlinksldjump"/>
            </a:rPr>
            <a:t>Gevolg</a:t>
          </a:r>
          <a:r>
            <a:rPr lang="nl-NL" sz="1100" kern="1200" baseline="0" dirty="0">
              <a:solidFill>
                <a:schemeClr val="bg1"/>
              </a:solidFill>
              <a:hlinkClick xmlns:r="http://schemas.openxmlformats.org/officeDocument/2006/relationships" r:id="" action="ppaction://hlinksldjump"/>
            </a:rPr>
            <a:t> van de nierziekte</a:t>
          </a:r>
          <a:endParaRPr lang="nl-NL" sz="1100" kern="1200" dirty="0">
            <a:solidFill>
              <a:schemeClr val="bg1"/>
            </a:solidFill>
          </a:endParaRPr>
        </a:p>
      </dsp:txBody>
      <dsp:txXfrm>
        <a:off x="1341024" y="4001996"/>
        <a:ext cx="714112" cy="714112"/>
      </dsp:txXfrm>
    </dsp:sp>
    <dsp:sp modelId="{C9C61391-18AA-4470-ADCE-F52AFDD37A2D}">
      <dsp:nvSpPr>
        <dsp:cNvPr id="0" name=""/>
        <dsp:cNvSpPr/>
      </dsp:nvSpPr>
      <dsp:spPr>
        <a:xfrm rot="10440000">
          <a:off x="1859763" y="3171562"/>
          <a:ext cx="1762501" cy="18966"/>
        </a:xfrm>
        <a:custGeom>
          <a:avLst/>
          <a:gdLst/>
          <a:ahLst/>
          <a:cxnLst/>
          <a:rect l="0" t="0" r="0" b="0"/>
          <a:pathLst>
            <a:path>
              <a:moveTo>
                <a:pt x="0" y="9483"/>
              </a:moveTo>
              <a:lnTo>
                <a:pt x="1762501" y="9483"/>
              </a:lnTo>
            </a:path>
          </a:pathLst>
        </a:custGeom>
        <a:noFill/>
        <a:ln w="6350" cap="flat" cmpd="sng" algn="ctr">
          <a:solidFill>
            <a:schemeClr val="bg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nl-NL" sz="600" kern="1200"/>
        </a:p>
      </dsp:txBody>
      <dsp:txXfrm rot="10800000">
        <a:off x="2696951" y="3136983"/>
        <a:ext cx="88125" cy="88125"/>
      </dsp:txXfrm>
    </dsp:sp>
    <dsp:sp modelId="{2E3A4DF3-319D-4BA1-86DC-EAF2A13587ED}">
      <dsp:nvSpPr>
        <dsp:cNvPr id="0" name=""/>
        <dsp:cNvSpPr/>
      </dsp:nvSpPr>
      <dsp:spPr>
        <a:xfrm>
          <a:off x="857448" y="2820989"/>
          <a:ext cx="1009908" cy="1009908"/>
        </a:xfrm>
        <a:prstGeom prst="ellipse">
          <a:avLst/>
        </a:prstGeom>
        <a:solidFill>
          <a:srgbClr val="565A5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nl-NL" sz="1100" kern="1200" dirty="0">
              <a:solidFill>
                <a:schemeClr val="bg1"/>
              </a:solidFill>
              <a:hlinkClick xmlns:r="http://schemas.openxmlformats.org/officeDocument/2006/relationships" r:id="" action="ppaction://hlinksldjump"/>
            </a:rPr>
            <a:t>Werk</a:t>
          </a:r>
          <a:endParaRPr lang="nl-NL" sz="1100" kern="1200" dirty="0">
            <a:solidFill>
              <a:schemeClr val="bg1"/>
            </a:solidFill>
          </a:endParaRPr>
        </a:p>
      </dsp:txBody>
      <dsp:txXfrm>
        <a:off x="1005346" y="2968887"/>
        <a:ext cx="714112" cy="714112"/>
      </dsp:txXfrm>
    </dsp:sp>
    <dsp:sp modelId="{30CF1C30-D6A1-4C36-95E1-1463464CF357}">
      <dsp:nvSpPr>
        <dsp:cNvPr id="0" name=""/>
        <dsp:cNvSpPr/>
      </dsp:nvSpPr>
      <dsp:spPr>
        <a:xfrm rot="11880000">
          <a:off x="1913058" y="2664496"/>
          <a:ext cx="1762501" cy="18966"/>
        </a:xfrm>
        <a:custGeom>
          <a:avLst/>
          <a:gdLst/>
          <a:ahLst/>
          <a:cxnLst/>
          <a:rect l="0" t="0" r="0" b="0"/>
          <a:pathLst>
            <a:path>
              <a:moveTo>
                <a:pt x="0" y="9483"/>
              </a:moveTo>
              <a:lnTo>
                <a:pt x="1762501" y="9483"/>
              </a:lnTo>
            </a:path>
          </a:pathLst>
        </a:custGeom>
        <a:noFill/>
        <a:ln w="6350" cap="flat" cmpd="sng" algn="ctr">
          <a:solidFill>
            <a:schemeClr val="bg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nl-NL" sz="600" kern="1200"/>
        </a:p>
      </dsp:txBody>
      <dsp:txXfrm rot="10800000">
        <a:off x="2750246" y="2629917"/>
        <a:ext cx="88125" cy="88125"/>
      </dsp:txXfrm>
    </dsp:sp>
    <dsp:sp modelId="{03503BF5-B7C3-4102-912E-C52C659501F0}">
      <dsp:nvSpPr>
        <dsp:cNvPr id="0" name=""/>
        <dsp:cNvSpPr/>
      </dsp:nvSpPr>
      <dsp:spPr>
        <a:xfrm>
          <a:off x="970995" y="1740665"/>
          <a:ext cx="1009908" cy="1009908"/>
        </a:xfrm>
        <a:prstGeom prst="ellipse">
          <a:avLst/>
        </a:prstGeom>
        <a:solidFill>
          <a:srgbClr val="66523D"/>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nl-NL" sz="1100" kern="1200" dirty="0">
              <a:solidFill>
                <a:schemeClr val="bg1"/>
              </a:solidFill>
              <a:hlinkClick xmlns:r="http://schemas.openxmlformats.org/officeDocument/2006/relationships" r:id="" action="ppaction://hlinksldjump"/>
            </a:rPr>
            <a:t>Steun</a:t>
          </a:r>
          <a:r>
            <a:rPr lang="nl-NL" sz="1100" kern="1200" baseline="0" dirty="0">
              <a:solidFill>
                <a:schemeClr val="bg1"/>
              </a:solidFill>
              <a:hlinkClick xmlns:r="http://schemas.openxmlformats.org/officeDocument/2006/relationships" r:id="" action="ppaction://hlinksldjump"/>
            </a:rPr>
            <a:t> familie &amp; vrienden</a:t>
          </a:r>
          <a:endParaRPr lang="nl-NL" sz="1100" kern="1200" dirty="0">
            <a:solidFill>
              <a:schemeClr val="bg1"/>
            </a:solidFill>
          </a:endParaRPr>
        </a:p>
      </dsp:txBody>
      <dsp:txXfrm>
        <a:off x="1118893" y="1888563"/>
        <a:ext cx="714112" cy="714112"/>
      </dsp:txXfrm>
    </dsp:sp>
    <dsp:sp modelId="{2A75F6DC-8BBA-4718-A564-05C5DE9E7B30}">
      <dsp:nvSpPr>
        <dsp:cNvPr id="0" name=""/>
        <dsp:cNvSpPr/>
      </dsp:nvSpPr>
      <dsp:spPr>
        <a:xfrm rot="13320000">
          <a:off x="2167987" y="2222945"/>
          <a:ext cx="1762501" cy="18966"/>
        </a:xfrm>
        <a:custGeom>
          <a:avLst/>
          <a:gdLst/>
          <a:ahLst/>
          <a:cxnLst/>
          <a:rect l="0" t="0" r="0" b="0"/>
          <a:pathLst>
            <a:path>
              <a:moveTo>
                <a:pt x="0" y="9483"/>
              </a:moveTo>
              <a:lnTo>
                <a:pt x="1762501" y="9483"/>
              </a:lnTo>
            </a:path>
          </a:pathLst>
        </a:custGeom>
        <a:noFill/>
        <a:ln w="9525" cap="flat" cmpd="sng" algn="ctr">
          <a:solidFill>
            <a:schemeClr val="bg1"/>
          </a:solidFill>
          <a:prstDash val="solid"/>
        </a:ln>
        <a:effectLst/>
      </dsp:spPr>
      <dsp:style>
        <a:lnRef idx="1">
          <a:schemeClr val="dk1"/>
        </a:lnRef>
        <a:fillRef idx="0">
          <a:schemeClr val="dk1"/>
        </a:fillRef>
        <a:effectRef idx="0">
          <a:schemeClr val="dk1"/>
        </a:effectRef>
        <a:fontRef idx="minor">
          <a:schemeClr val="tx1"/>
        </a:fontRef>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nl-NL" sz="600" kern="1200"/>
        </a:p>
      </dsp:txBody>
      <dsp:txXfrm rot="10800000">
        <a:off x="3005175" y="2188366"/>
        <a:ext cx="88125" cy="88125"/>
      </dsp:txXfrm>
    </dsp:sp>
    <dsp:sp modelId="{17F295D8-6475-482E-9DB4-132D8D6BED72}">
      <dsp:nvSpPr>
        <dsp:cNvPr id="0" name=""/>
        <dsp:cNvSpPr/>
      </dsp:nvSpPr>
      <dsp:spPr>
        <a:xfrm>
          <a:off x="1514133" y="799923"/>
          <a:ext cx="1009908" cy="1009908"/>
        </a:xfrm>
        <a:prstGeom prst="ellipse">
          <a:avLst/>
        </a:prstGeom>
        <a:solidFill>
          <a:srgbClr val="D4664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nl-NL" sz="1100" kern="1200" dirty="0" err="1">
              <a:solidFill>
                <a:schemeClr val="bg1"/>
              </a:solidFill>
              <a:hlinkClick xmlns:r="http://schemas.openxmlformats.org/officeDocument/2006/relationships" r:id="" action="ppaction://hlinksldjump"/>
            </a:rPr>
            <a:t>Aan-moediging</a:t>
          </a:r>
          <a:r>
            <a:rPr lang="nl-NL" sz="1100" kern="1200" dirty="0">
              <a:solidFill>
                <a:schemeClr val="bg1"/>
              </a:solidFill>
              <a:hlinkClick xmlns:r="http://schemas.openxmlformats.org/officeDocument/2006/relationships" r:id="" action="ppaction://hlinksldjump"/>
            </a:rPr>
            <a:t> &amp; steun dialyse-team</a:t>
          </a:r>
          <a:endParaRPr lang="nl-NL" sz="1100" kern="1200" dirty="0">
            <a:solidFill>
              <a:schemeClr val="bg1"/>
            </a:solidFill>
          </a:endParaRPr>
        </a:p>
      </dsp:txBody>
      <dsp:txXfrm>
        <a:off x="1662031" y="947821"/>
        <a:ext cx="714112" cy="714112"/>
      </dsp:txXfrm>
    </dsp:sp>
    <dsp:sp modelId="{6FD2A17F-AFA5-4626-84CA-AD6E1AC8CDC5}">
      <dsp:nvSpPr>
        <dsp:cNvPr id="0" name=""/>
        <dsp:cNvSpPr/>
      </dsp:nvSpPr>
      <dsp:spPr>
        <a:xfrm rot="14760000">
          <a:off x="2580471" y="1923258"/>
          <a:ext cx="1762501" cy="18966"/>
        </a:xfrm>
        <a:custGeom>
          <a:avLst/>
          <a:gdLst/>
          <a:ahLst/>
          <a:cxnLst/>
          <a:rect l="0" t="0" r="0" b="0"/>
          <a:pathLst>
            <a:path>
              <a:moveTo>
                <a:pt x="0" y="9483"/>
              </a:moveTo>
              <a:lnTo>
                <a:pt x="1762501" y="9483"/>
              </a:lnTo>
            </a:path>
          </a:pathLst>
        </a:custGeom>
        <a:noFill/>
        <a:ln w="9525" cap="flat" cmpd="sng" algn="ctr">
          <a:solidFill>
            <a:schemeClr val="bg1"/>
          </a:solidFill>
          <a:prstDash val="solid"/>
        </a:ln>
        <a:effectLst/>
      </dsp:spPr>
      <dsp:style>
        <a:lnRef idx="1">
          <a:schemeClr val="dk1"/>
        </a:lnRef>
        <a:fillRef idx="0">
          <a:schemeClr val="dk1"/>
        </a:fillRef>
        <a:effectRef idx="0">
          <a:schemeClr val="dk1"/>
        </a:effectRef>
        <a:fontRef idx="minor">
          <a:schemeClr val="tx1"/>
        </a:fontRef>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nl-NL" sz="600" kern="1200"/>
        </a:p>
      </dsp:txBody>
      <dsp:txXfrm rot="10800000">
        <a:off x="3417660" y="1888679"/>
        <a:ext cx="88125" cy="88125"/>
      </dsp:txXfrm>
    </dsp:sp>
    <dsp:sp modelId="{9F80A2F3-4A3A-4CBB-9CEC-520F4FA7E09A}">
      <dsp:nvSpPr>
        <dsp:cNvPr id="0" name=""/>
        <dsp:cNvSpPr/>
      </dsp:nvSpPr>
      <dsp:spPr>
        <a:xfrm>
          <a:off x="2392948" y="161426"/>
          <a:ext cx="1009908" cy="1009908"/>
        </a:xfrm>
        <a:prstGeom prst="ellipse">
          <a:avLst/>
        </a:prstGeom>
        <a:solidFill>
          <a:srgbClr val="6699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nl-NL" sz="1100" kern="1200" dirty="0">
              <a:solidFill>
                <a:schemeClr val="bg1"/>
              </a:solidFill>
              <a:hlinkClick xmlns:r="http://schemas.openxmlformats.org/officeDocument/2006/relationships" r:id="" action="ppaction://hlinksldjump"/>
            </a:rPr>
            <a:t>Patiënt </a:t>
          </a:r>
          <a:r>
            <a:rPr lang="nl-NL" sz="1100" kern="1200" dirty="0" err="1">
              <a:solidFill>
                <a:schemeClr val="bg1"/>
              </a:solidFill>
              <a:hlinkClick xmlns:r="http://schemas.openxmlformats.org/officeDocument/2006/relationships" r:id="" action="ppaction://hlinksldjump"/>
            </a:rPr>
            <a:t>tevreden-heid</a:t>
          </a:r>
          <a:endParaRPr lang="nl-NL" sz="1100" kern="1200" dirty="0">
            <a:solidFill>
              <a:schemeClr val="bg1"/>
            </a:solidFill>
          </a:endParaRPr>
        </a:p>
      </dsp:txBody>
      <dsp:txXfrm>
        <a:off x="2540846" y="309324"/>
        <a:ext cx="714112" cy="714112"/>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269CFD81-235E-471C-993B-5F8D9DE73171}"/>
              </a:ext>
            </a:extLst>
          </p:cNvPr>
          <p:cNvSpPr>
            <a:spLocks noGrp="1"/>
          </p:cNvSpPr>
          <p:nvPr>
            <p:ph type="hdr" sz="quarter"/>
          </p:nvPr>
        </p:nvSpPr>
        <p:spPr>
          <a:xfrm>
            <a:off x="0" y="0"/>
            <a:ext cx="4991100" cy="32543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a:extLst>
              <a:ext uri="{FF2B5EF4-FFF2-40B4-BE49-F238E27FC236}">
                <a16:creationId xmlns:a16="http://schemas.microsoft.com/office/drawing/2014/main" id="{9E3F8352-8E66-4548-8FCC-6328A0C8E6AE}"/>
              </a:ext>
            </a:extLst>
          </p:cNvPr>
          <p:cNvSpPr>
            <a:spLocks noGrp="1"/>
          </p:cNvSpPr>
          <p:nvPr>
            <p:ph type="dt" sz="quarter" idx="1"/>
          </p:nvPr>
        </p:nvSpPr>
        <p:spPr>
          <a:xfrm>
            <a:off x="6524625" y="0"/>
            <a:ext cx="4991100" cy="325438"/>
          </a:xfrm>
          <a:prstGeom prst="rect">
            <a:avLst/>
          </a:prstGeom>
        </p:spPr>
        <p:txBody>
          <a:bodyPr vert="horz" lIns="91440" tIns="45720" rIns="91440" bIns="45720" rtlCol="0"/>
          <a:lstStyle>
            <a:lvl1pPr algn="r">
              <a:defRPr sz="1200"/>
            </a:lvl1pPr>
          </a:lstStyle>
          <a:p>
            <a:fld id="{63AC7D19-4CCB-43D1-8297-17313EDDB26C}" type="datetime1">
              <a:rPr lang="nl-NL" smtClean="0"/>
              <a:t>18-9-2024</a:t>
            </a:fld>
            <a:endParaRPr lang="nl-NL"/>
          </a:p>
        </p:txBody>
      </p:sp>
      <p:sp>
        <p:nvSpPr>
          <p:cNvPr id="4" name="Tijdelijke aanduiding voor voettekst 3">
            <a:extLst>
              <a:ext uri="{FF2B5EF4-FFF2-40B4-BE49-F238E27FC236}">
                <a16:creationId xmlns:a16="http://schemas.microsoft.com/office/drawing/2014/main" id="{28EA557A-5181-4EE8-8526-CD151BB7FD41}"/>
              </a:ext>
            </a:extLst>
          </p:cNvPr>
          <p:cNvSpPr>
            <a:spLocks noGrp="1"/>
          </p:cNvSpPr>
          <p:nvPr>
            <p:ph type="ftr" sz="quarter" idx="2"/>
          </p:nvPr>
        </p:nvSpPr>
        <p:spPr>
          <a:xfrm>
            <a:off x="0" y="6157913"/>
            <a:ext cx="4991100" cy="325437"/>
          </a:xfrm>
          <a:prstGeom prst="rect">
            <a:avLst/>
          </a:prstGeom>
        </p:spPr>
        <p:txBody>
          <a:bodyPr vert="horz" lIns="91440" tIns="45720" rIns="91440" bIns="45720" rtlCol="0" anchor="b"/>
          <a:lstStyle>
            <a:lvl1pPr algn="l">
              <a:defRPr sz="1200"/>
            </a:lvl1pPr>
          </a:lstStyle>
          <a:p>
            <a:r>
              <a:rPr lang="nl-NL"/>
              <a:t>Titel van de presentatie</a:t>
            </a:r>
          </a:p>
        </p:txBody>
      </p:sp>
      <p:sp>
        <p:nvSpPr>
          <p:cNvPr id="5" name="Tijdelijke aanduiding voor dianummer 4">
            <a:extLst>
              <a:ext uri="{FF2B5EF4-FFF2-40B4-BE49-F238E27FC236}">
                <a16:creationId xmlns:a16="http://schemas.microsoft.com/office/drawing/2014/main" id="{7210F9CE-C95A-4897-BC45-BE48FCCF872A}"/>
              </a:ext>
            </a:extLst>
          </p:cNvPr>
          <p:cNvSpPr>
            <a:spLocks noGrp="1"/>
          </p:cNvSpPr>
          <p:nvPr>
            <p:ph type="sldNum" sz="quarter" idx="3"/>
          </p:nvPr>
        </p:nvSpPr>
        <p:spPr>
          <a:xfrm>
            <a:off x="6524625" y="6157913"/>
            <a:ext cx="4991100" cy="325437"/>
          </a:xfrm>
          <a:prstGeom prst="rect">
            <a:avLst/>
          </a:prstGeom>
        </p:spPr>
        <p:txBody>
          <a:bodyPr vert="horz" lIns="91440" tIns="45720" rIns="91440" bIns="45720" rtlCol="0" anchor="b"/>
          <a:lstStyle>
            <a:lvl1pPr algn="r">
              <a:defRPr sz="1200"/>
            </a:lvl1pPr>
          </a:lstStyle>
          <a:p>
            <a:fld id="{BDB726C7-B433-4E10-9904-93D7AF827DED}" type="slidenum">
              <a:rPr lang="nl-NL" smtClean="0"/>
              <a:t>‹nr.›</a:t>
            </a:fld>
            <a:endParaRPr lang="nl-NL"/>
          </a:p>
        </p:txBody>
      </p:sp>
    </p:spTree>
    <p:extLst>
      <p:ext uri="{BB962C8B-B14F-4D97-AF65-F5344CB8AC3E}">
        <p14:creationId xmlns:p14="http://schemas.microsoft.com/office/powerpoint/2010/main" val="2751364816"/>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4991100" cy="32543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6524625" y="0"/>
            <a:ext cx="4991100" cy="325438"/>
          </a:xfrm>
          <a:prstGeom prst="rect">
            <a:avLst/>
          </a:prstGeom>
        </p:spPr>
        <p:txBody>
          <a:bodyPr vert="horz" lIns="91440" tIns="45720" rIns="91440" bIns="45720" rtlCol="0"/>
          <a:lstStyle>
            <a:lvl1pPr algn="r">
              <a:defRPr sz="1200"/>
            </a:lvl1pPr>
          </a:lstStyle>
          <a:p>
            <a:fld id="{B090C6FA-A45E-408F-A31B-B0E765BB1451}" type="datetime1">
              <a:rPr lang="nl-NL" smtClean="0"/>
              <a:t>18-9-2024</a:t>
            </a:fld>
            <a:endParaRPr lang="nl-NL"/>
          </a:p>
        </p:txBody>
      </p:sp>
      <p:sp>
        <p:nvSpPr>
          <p:cNvPr id="4" name="Tijdelijke aanduiding voor dia-afbeelding 3"/>
          <p:cNvSpPr>
            <a:spLocks noGrp="1" noRot="1" noChangeAspect="1"/>
          </p:cNvSpPr>
          <p:nvPr>
            <p:ph type="sldImg" idx="2"/>
          </p:nvPr>
        </p:nvSpPr>
        <p:spPr>
          <a:xfrm>
            <a:off x="3816350" y="811213"/>
            <a:ext cx="3886200" cy="2187575"/>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1152525" y="3119438"/>
            <a:ext cx="9213850" cy="2554287"/>
          </a:xfrm>
          <a:prstGeom prst="rect">
            <a:avLst/>
          </a:prstGeom>
        </p:spPr>
        <p:txBody>
          <a:bodyPr vert="horz" lIns="91440" tIns="45720" rIns="91440" bIns="45720" rtlCol="0"/>
          <a:lstStyle/>
          <a:p>
            <a:r>
              <a:rPr lang="nl-NL"/>
              <a:t>Tekststijl van het model bewerken
Tweede niveau
Derde niveau
Vierde niveau
Vijfde niveau</a:t>
            </a:r>
          </a:p>
        </p:txBody>
      </p:sp>
      <p:sp>
        <p:nvSpPr>
          <p:cNvPr id="6" name="Tijdelijke aanduiding voor voettekst 5"/>
          <p:cNvSpPr>
            <a:spLocks noGrp="1"/>
          </p:cNvSpPr>
          <p:nvPr>
            <p:ph type="ftr" sz="quarter" idx="4"/>
          </p:nvPr>
        </p:nvSpPr>
        <p:spPr>
          <a:xfrm>
            <a:off x="0" y="6157913"/>
            <a:ext cx="4991100" cy="325437"/>
          </a:xfrm>
          <a:prstGeom prst="rect">
            <a:avLst/>
          </a:prstGeom>
        </p:spPr>
        <p:txBody>
          <a:bodyPr vert="horz" lIns="91440" tIns="45720" rIns="91440" bIns="45720" rtlCol="0" anchor="b"/>
          <a:lstStyle>
            <a:lvl1pPr algn="l">
              <a:defRPr sz="1200"/>
            </a:lvl1pPr>
          </a:lstStyle>
          <a:p>
            <a:r>
              <a:rPr lang="nl-NL"/>
              <a:t>Titel van de presentatie</a:t>
            </a:r>
          </a:p>
        </p:txBody>
      </p:sp>
      <p:sp>
        <p:nvSpPr>
          <p:cNvPr id="7" name="Tijdelijke aanduiding voor dianummer 6"/>
          <p:cNvSpPr>
            <a:spLocks noGrp="1"/>
          </p:cNvSpPr>
          <p:nvPr>
            <p:ph type="sldNum" sz="quarter" idx="5"/>
          </p:nvPr>
        </p:nvSpPr>
        <p:spPr>
          <a:xfrm>
            <a:off x="6524625" y="6157913"/>
            <a:ext cx="4991100" cy="325437"/>
          </a:xfrm>
          <a:prstGeom prst="rect">
            <a:avLst/>
          </a:prstGeom>
        </p:spPr>
        <p:txBody>
          <a:bodyPr vert="horz" lIns="91440" tIns="45720" rIns="91440" bIns="45720" rtlCol="0" anchor="b"/>
          <a:lstStyle>
            <a:lvl1pPr algn="r">
              <a:defRPr sz="1200"/>
            </a:lvl1pPr>
          </a:lstStyle>
          <a:p>
            <a:fld id="{EF643D9C-2898-654D-ACA5-0BC0FA5D1665}" type="slidenum">
              <a:rPr lang="nl-NL" smtClean="0"/>
              <a:t>‹nr.›</a:t>
            </a:fld>
            <a:endParaRPr lang="nl-NL"/>
          </a:p>
        </p:txBody>
      </p:sp>
    </p:spTree>
    <p:extLst>
      <p:ext uri="{BB962C8B-B14F-4D97-AF65-F5344CB8AC3E}">
        <p14:creationId xmlns:p14="http://schemas.microsoft.com/office/powerpoint/2010/main" val="1767056271"/>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atum 3"/>
          <p:cNvSpPr>
            <a:spLocks noGrp="1"/>
          </p:cNvSpPr>
          <p:nvPr>
            <p:ph type="dt" idx="10"/>
          </p:nvPr>
        </p:nvSpPr>
        <p:spPr/>
        <p:txBody>
          <a:bodyPr/>
          <a:lstStyle/>
          <a:p>
            <a:fld id="{B090C6FA-A45E-408F-A31B-B0E765BB1451}" type="datetime1">
              <a:rPr lang="nl-NL" smtClean="0"/>
              <a:t>18-9-2024</a:t>
            </a:fld>
            <a:endParaRPr lang="nl-NL"/>
          </a:p>
        </p:txBody>
      </p:sp>
      <p:sp>
        <p:nvSpPr>
          <p:cNvPr id="5" name="Tijdelijke aanduiding voor voettekst 4"/>
          <p:cNvSpPr>
            <a:spLocks noGrp="1"/>
          </p:cNvSpPr>
          <p:nvPr>
            <p:ph type="ftr" sz="quarter" idx="11"/>
          </p:nvPr>
        </p:nvSpPr>
        <p:spPr/>
        <p:txBody>
          <a:bodyPr/>
          <a:lstStyle/>
          <a:p>
            <a:r>
              <a:rPr lang="nl-NL"/>
              <a:t>Titel van de presentatie</a:t>
            </a:r>
          </a:p>
        </p:txBody>
      </p:sp>
      <p:sp>
        <p:nvSpPr>
          <p:cNvPr id="6" name="Tijdelijke aanduiding voor dianummer 5"/>
          <p:cNvSpPr>
            <a:spLocks noGrp="1"/>
          </p:cNvSpPr>
          <p:nvPr>
            <p:ph type="sldNum" sz="quarter" idx="12"/>
          </p:nvPr>
        </p:nvSpPr>
        <p:spPr/>
        <p:txBody>
          <a:bodyPr/>
          <a:lstStyle/>
          <a:p>
            <a:fld id="{EF643D9C-2898-654D-ACA5-0BC0FA5D1665}" type="slidenum">
              <a:rPr lang="nl-NL" smtClean="0"/>
              <a:t>1</a:t>
            </a:fld>
            <a:endParaRPr lang="nl-NL"/>
          </a:p>
        </p:txBody>
      </p:sp>
    </p:spTree>
    <p:extLst>
      <p:ext uri="{BB962C8B-B14F-4D97-AF65-F5344CB8AC3E}">
        <p14:creationId xmlns:p14="http://schemas.microsoft.com/office/powerpoint/2010/main" val="42839864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atum 3"/>
          <p:cNvSpPr>
            <a:spLocks noGrp="1"/>
          </p:cNvSpPr>
          <p:nvPr>
            <p:ph type="dt" idx="10"/>
          </p:nvPr>
        </p:nvSpPr>
        <p:spPr/>
        <p:txBody>
          <a:bodyPr/>
          <a:lstStyle/>
          <a:p>
            <a:fld id="{B090C6FA-A45E-408F-A31B-B0E765BB1451}" type="datetime1">
              <a:rPr lang="nl-NL" smtClean="0"/>
              <a:t>18-9-2024</a:t>
            </a:fld>
            <a:endParaRPr lang="nl-NL"/>
          </a:p>
        </p:txBody>
      </p:sp>
      <p:sp>
        <p:nvSpPr>
          <p:cNvPr id="5" name="Tijdelijke aanduiding voor voettekst 4"/>
          <p:cNvSpPr>
            <a:spLocks noGrp="1"/>
          </p:cNvSpPr>
          <p:nvPr>
            <p:ph type="ftr" sz="quarter" idx="11"/>
          </p:nvPr>
        </p:nvSpPr>
        <p:spPr/>
        <p:txBody>
          <a:bodyPr/>
          <a:lstStyle/>
          <a:p>
            <a:r>
              <a:rPr lang="nl-NL"/>
              <a:t>Titel van de presentatie</a:t>
            </a:r>
          </a:p>
        </p:txBody>
      </p:sp>
      <p:sp>
        <p:nvSpPr>
          <p:cNvPr id="6" name="Tijdelijke aanduiding voor dianummer 5"/>
          <p:cNvSpPr>
            <a:spLocks noGrp="1"/>
          </p:cNvSpPr>
          <p:nvPr>
            <p:ph type="sldNum" sz="quarter" idx="12"/>
          </p:nvPr>
        </p:nvSpPr>
        <p:spPr/>
        <p:txBody>
          <a:bodyPr/>
          <a:lstStyle/>
          <a:p>
            <a:fld id="{EF643D9C-2898-654D-ACA5-0BC0FA5D1665}" type="slidenum">
              <a:rPr lang="nl-NL" smtClean="0"/>
              <a:t>8</a:t>
            </a:fld>
            <a:endParaRPr lang="nl-NL"/>
          </a:p>
        </p:txBody>
      </p:sp>
    </p:spTree>
    <p:extLst>
      <p:ext uri="{BB962C8B-B14F-4D97-AF65-F5344CB8AC3E}">
        <p14:creationId xmlns:p14="http://schemas.microsoft.com/office/powerpoint/2010/main" val="15486635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atum 3"/>
          <p:cNvSpPr>
            <a:spLocks noGrp="1"/>
          </p:cNvSpPr>
          <p:nvPr>
            <p:ph type="dt" idx="10"/>
          </p:nvPr>
        </p:nvSpPr>
        <p:spPr/>
        <p:txBody>
          <a:bodyPr/>
          <a:lstStyle/>
          <a:p>
            <a:fld id="{B090C6FA-A45E-408F-A31B-B0E765BB1451}" type="datetime1">
              <a:rPr lang="nl-NL" smtClean="0"/>
              <a:t>18-9-2024</a:t>
            </a:fld>
            <a:endParaRPr lang="nl-NL"/>
          </a:p>
        </p:txBody>
      </p:sp>
      <p:sp>
        <p:nvSpPr>
          <p:cNvPr id="5" name="Tijdelijke aanduiding voor voettekst 4"/>
          <p:cNvSpPr>
            <a:spLocks noGrp="1"/>
          </p:cNvSpPr>
          <p:nvPr>
            <p:ph type="ftr" sz="quarter" idx="11"/>
          </p:nvPr>
        </p:nvSpPr>
        <p:spPr/>
        <p:txBody>
          <a:bodyPr/>
          <a:lstStyle/>
          <a:p>
            <a:r>
              <a:rPr lang="nl-NL"/>
              <a:t>Titel van de presentatie</a:t>
            </a:r>
          </a:p>
        </p:txBody>
      </p:sp>
      <p:sp>
        <p:nvSpPr>
          <p:cNvPr id="6" name="Tijdelijke aanduiding voor dianummer 5"/>
          <p:cNvSpPr>
            <a:spLocks noGrp="1"/>
          </p:cNvSpPr>
          <p:nvPr>
            <p:ph type="sldNum" sz="quarter" idx="12"/>
          </p:nvPr>
        </p:nvSpPr>
        <p:spPr/>
        <p:txBody>
          <a:bodyPr/>
          <a:lstStyle/>
          <a:p>
            <a:fld id="{EF643D9C-2898-654D-ACA5-0BC0FA5D1665}" type="slidenum">
              <a:rPr lang="nl-NL" smtClean="0"/>
              <a:t>9</a:t>
            </a:fld>
            <a:endParaRPr lang="nl-NL"/>
          </a:p>
        </p:txBody>
      </p:sp>
    </p:spTree>
    <p:extLst>
      <p:ext uri="{BB962C8B-B14F-4D97-AF65-F5344CB8AC3E}">
        <p14:creationId xmlns:p14="http://schemas.microsoft.com/office/powerpoint/2010/main" val="21501840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atum 3"/>
          <p:cNvSpPr>
            <a:spLocks noGrp="1"/>
          </p:cNvSpPr>
          <p:nvPr>
            <p:ph type="dt" idx="10"/>
          </p:nvPr>
        </p:nvSpPr>
        <p:spPr/>
        <p:txBody>
          <a:bodyPr/>
          <a:lstStyle/>
          <a:p>
            <a:fld id="{B090C6FA-A45E-408F-A31B-B0E765BB1451}" type="datetime1">
              <a:rPr lang="nl-NL" smtClean="0"/>
              <a:t>18-9-2024</a:t>
            </a:fld>
            <a:endParaRPr lang="nl-NL"/>
          </a:p>
        </p:txBody>
      </p:sp>
      <p:sp>
        <p:nvSpPr>
          <p:cNvPr id="5" name="Tijdelijke aanduiding voor voettekst 4"/>
          <p:cNvSpPr>
            <a:spLocks noGrp="1"/>
          </p:cNvSpPr>
          <p:nvPr>
            <p:ph type="ftr" sz="quarter" idx="11"/>
          </p:nvPr>
        </p:nvSpPr>
        <p:spPr/>
        <p:txBody>
          <a:bodyPr/>
          <a:lstStyle/>
          <a:p>
            <a:r>
              <a:rPr lang="nl-NL"/>
              <a:t>Titel van de presentatie</a:t>
            </a:r>
          </a:p>
        </p:txBody>
      </p:sp>
      <p:sp>
        <p:nvSpPr>
          <p:cNvPr id="6" name="Tijdelijke aanduiding voor dianummer 5"/>
          <p:cNvSpPr>
            <a:spLocks noGrp="1"/>
          </p:cNvSpPr>
          <p:nvPr>
            <p:ph type="sldNum" sz="quarter" idx="12"/>
          </p:nvPr>
        </p:nvSpPr>
        <p:spPr/>
        <p:txBody>
          <a:bodyPr/>
          <a:lstStyle/>
          <a:p>
            <a:fld id="{EF643D9C-2898-654D-ACA5-0BC0FA5D1665}" type="slidenum">
              <a:rPr lang="nl-NL" smtClean="0"/>
              <a:t>10</a:t>
            </a:fld>
            <a:endParaRPr lang="nl-NL"/>
          </a:p>
        </p:txBody>
      </p:sp>
    </p:spTree>
    <p:extLst>
      <p:ext uri="{BB962C8B-B14F-4D97-AF65-F5344CB8AC3E}">
        <p14:creationId xmlns:p14="http://schemas.microsoft.com/office/powerpoint/2010/main" val="344697999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Layouts/_rels/slideLayout1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Layouts/_rels/slideLayout1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el Slide Paars">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B25A3E3D-8805-4ADC-AD90-6FD186E5E87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58961"/>
          <a:stretch/>
        </p:blipFill>
        <p:spPr>
          <a:xfrm>
            <a:off x="-31750" y="0"/>
            <a:ext cx="4752740" cy="6518275"/>
          </a:xfrm>
          <a:prstGeom prst="rect">
            <a:avLst/>
          </a:prstGeom>
        </p:spPr>
      </p:pic>
      <p:pic>
        <p:nvPicPr>
          <p:cNvPr id="11" name="Afbeelding 10">
            <a:extLst>
              <a:ext uri="{FF2B5EF4-FFF2-40B4-BE49-F238E27FC236}">
                <a16:creationId xmlns:a16="http://schemas.microsoft.com/office/drawing/2014/main" id="{64DF93C0-FF85-433D-BA5F-3506E5D4EBCC}"/>
              </a:ext>
            </a:extLst>
          </p:cNvPr>
          <p:cNvPicPr>
            <a:picLocks noChangeAspect="1"/>
          </p:cNvPicPr>
          <p:nvPr userDrawn="1"/>
        </p:nvPicPr>
        <p:blipFill>
          <a:blip r:embed="rId3"/>
          <a:stretch>
            <a:fillRect/>
          </a:stretch>
        </p:blipFill>
        <p:spPr>
          <a:xfrm>
            <a:off x="528396" y="491105"/>
            <a:ext cx="794926" cy="840536"/>
          </a:xfrm>
          <a:prstGeom prst="rect">
            <a:avLst/>
          </a:prstGeom>
        </p:spPr>
      </p:pic>
      <p:sp>
        <p:nvSpPr>
          <p:cNvPr id="19" name="Tijdelijke aanduiding voor tekst 18">
            <a:extLst>
              <a:ext uri="{FF2B5EF4-FFF2-40B4-BE49-F238E27FC236}">
                <a16:creationId xmlns:a16="http://schemas.microsoft.com/office/drawing/2014/main" id="{A97CC130-47C8-4657-AA6A-29B9CB7F29E3}"/>
              </a:ext>
            </a:extLst>
          </p:cNvPr>
          <p:cNvSpPr>
            <a:spLocks noGrp="1"/>
          </p:cNvSpPr>
          <p:nvPr>
            <p:ph type="body" sz="quarter" idx="11" hasCustomPrompt="1"/>
          </p:nvPr>
        </p:nvSpPr>
        <p:spPr>
          <a:xfrm>
            <a:off x="499561" y="3358567"/>
            <a:ext cx="3354889" cy="2092907"/>
          </a:xfrm>
          <a:prstGeom prst="rect">
            <a:avLst/>
          </a:prstGeom>
        </p:spPr>
        <p:txBody>
          <a:bodyPr/>
          <a:lstStyle>
            <a:lvl1pPr indent="-457200">
              <a:lnSpc>
                <a:spcPts val="7200"/>
              </a:lnSpc>
              <a:defRPr sz="7200">
                <a:solidFill>
                  <a:schemeClr val="bg1"/>
                </a:solidFill>
              </a:defRPr>
            </a:lvl1pPr>
          </a:lstStyle>
          <a:p>
            <a:pPr lvl="0"/>
            <a:r>
              <a:rPr lang="nl-NL" dirty="0"/>
              <a:t>Titel</a:t>
            </a:r>
          </a:p>
        </p:txBody>
      </p:sp>
      <p:sp>
        <p:nvSpPr>
          <p:cNvPr id="6" name="Tijdelijke aanduiding voor afbeelding 5">
            <a:extLst>
              <a:ext uri="{FF2B5EF4-FFF2-40B4-BE49-F238E27FC236}">
                <a16:creationId xmlns:a16="http://schemas.microsoft.com/office/drawing/2014/main" id="{2AF94D05-BE52-4929-90F9-BB97FEDEC3F9}"/>
              </a:ext>
            </a:extLst>
          </p:cNvPr>
          <p:cNvSpPr>
            <a:spLocks noGrp="1"/>
          </p:cNvSpPr>
          <p:nvPr>
            <p:ph type="pic" sz="quarter" idx="14"/>
          </p:nvPr>
        </p:nvSpPr>
        <p:spPr>
          <a:xfrm>
            <a:off x="2011272" y="1"/>
            <a:ext cx="9507627" cy="6483776"/>
          </a:xfrm>
          <a:custGeom>
            <a:avLst/>
            <a:gdLst>
              <a:gd name="connsiteX0" fmla="*/ 0 w 10102850"/>
              <a:gd name="connsiteY0" fmla="*/ 0 h 6483350"/>
              <a:gd name="connsiteX1" fmla="*/ 10102850 w 10102850"/>
              <a:gd name="connsiteY1" fmla="*/ 0 h 6483350"/>
              <a:gd name="connsiteX2" fmla="*/ 10102850 w 10102850"/>
              <a:gd name="connsiteY2" fmla="*/ 6483350 h 6483350"/>
              <a:gd name="connsiteX3" fmla="*/ 0 w 10102850"/>
              <a:gd name="connsiteY3" fmla="*/ 6483350 h 6483350"/>
              <a:gd name="connsiteX4" fmla="*/ 0 w 10102850"/>
              <a:gd name="connsiteY4" fmla="*/ 0 h 6483350"/>
              <a:gd name="connsiteX0" fmla="*/ 9944 w 10112794"/>
              <a:gd name="connsiteY0" fmla="*/ 0 h 6483350"/>
              <a:gd name="connsiteX1" fmla="*/ 10112794 w 10112794"/>
              <a:gd name="connsiteY1" fmla="*/ 0 h 6483350"/>
              <a:gd name="connsiteX2" fmla="*/ 10112794 w 10112794"/>
              <a:gd name="connsiteY2" fmla="*/ 6483350 h 6483350"/>
              <a:gd name="connsiteX3" fmla="*/ 9944 w 10112794"/>
              <a:gd name="connsiteY3" fmla="*/ 6483350 h 6483350"/>
              <a:gd name="connsiteX4" fmla="*/ 0 w 10112794"/>
              <a:gd name="connsiteY4" fmla="*/ 707366 h 6483350"/>
              <a:gd name="connsiteX5" fmla="*/ 9944 w 10112794"/>
              <a:gd name="connsiteY5" fmla="*/ 0 h 6483350"/>
              <a:gd name="connsiteX0" fmla="*/ 967476 w 10112794"/>
              <a:gd name="connsiteY0" fmla="*/ 0 h 6483350"/>
              <a:gd name="connsiteX1" fmla="*/ 10112794 w 10112794"/>
              <a:gd name="connsiteY1" fmla="*/ 0 h 6483350"/>
              <a:gd name="connsiteX2" fmla="*/ 10112794 w 10112794"/>
              <a:gd name="connsiteY2" fmla="*/ 6483350 h 6483350"/>
              <a:gd name="connsiteX3" fmla="*/ 9944 w 10112794"/>
              <a:gd name="connsiteY3" fmla="*/ 6483350 h 6483350"/>
              <a:gd name="connsiteX4" fmla="*/ 0 w 10112794"/>
              <a:gd name="connsiteY4" fmla="*/ 707366 h 6483350"/>
              <a:gd name="connsiteX5" fmla="*/ 967476 w 10112794"/>
              <a:gd name="connsiteY5" fmla="*/ 0 h 6483350"/>
              <a:gd name="connsiteX0" fmla="*/ 957533 w 10102851"/>
              <a:gd name="connsiteY0" fmla="*/ 0 h 6483350"/>
              <a:gd name="connsiteX1" fmla="*/ 10102851 w 10102851"/>
              <a:gd name="connsiteY1" fmla="*/ 0 h 6483350"/>
              <a:gd name="connsiteX2" fmla="*/ 10102851 w 10102851"/>
              <a:gd name="connsiteY2" fmla="*/ 6483350 h 6483350"/>
              <a:gd name="connsiteX3" fmla="*/ 1 w 10102851"/>
              <a:gd name="connsiteY3" fmla="*/ 6483350 h 6483350"/>
              <a:gd name="connsiteX4" fmla="*/ 2577981 w 10102851"/>
              <a:gd name="connsiteY4" fmla="*/ 1199071 h 6483350"/>
              <a:gd name="connsiteX5" fmla="*/ 957533 w 10102851"/>
              <a:gd name="connsiteY5" fmla="*/ 0 h 6483350"/>
              <a:gd name="connsiteX0" fmla="*/ 957533 w 10102851"/>
              <a:gd name="connsiteY0" fmla="*/ 0 h 6483350"/>
              <a:gd name="connsiteX1" fmla="*/ 10102851 w 10102851"/>
              <a:gd name="connsiteY1" fmla="*/ 0 h 6483350"/>
              <a:gd name="connsiteX2" fmla="*/ 10102851 w 10102851"/>
              <a:gd name="connsiteY2" fmla="*/ 6483350 h 6483350"/>
              <a:gd name="connsiteX3" fmla="*/ 1 w 10102851"/>
              <a:gd name="connsiteY3" fmla="*/ 6483350 h 6483350"/>
              <a:gd name="connsiteX4" fmla="*/ 2577981 w 10102851"/>
              <a:gd name="connsiteY4" fmla="*/ 1199071 h 6483350"/>
              <a:gd name="connsiteX5" fmla="*/ 957533 w 10102851"/>
              <a:gd name="connsiteY5" fmla="*/ 0 h 6483350"/>
              <a:gd name="connsiteX0" fmla="*/ 957533 w 10102851"/>
              <a:gd name="connsiteY0" fmla="*/ 0 h 6483350"/>
              <a:gd name="connsiteX1" fmla="*/ 10102851 w 10102851"/>
              <a:gd name="connsiteY1" fmla="*/ 0 h 6483350"/>
              <a:gd name="connsiteX2" fmla="*/ 10102851 w 10102851"/>
              <a:gd name="connsiteY2" fmla="*/ 6483350 h 6483350"/>
              <a:gd name="connsiteX3" fmla="*/ 1 w 10102851"/>
              <a:gd name="connsiteY3" fmla="*/ 6483350 h 6483350"/>
              <a:gd name="connsiteX4" fmla="*/ 2577981 w 10102851"/>
              <a:gd name="connsiteY4" fmla="*/ 1199071 h 6483350"/>
              <a:gd name="connsiteX5" fmla="*/ 957533 w 10102851"/>
              <a:gd name="connsiteY5" fmla="*/ 0 h 6483350"/>
              <a:gd name="connsiteX0" fmla="*/ 1337594 w 10482912"/>
              <a:gd name="connsiteY0" fmla="*/ 0 h 6483350"/>
              <a:gd name="connsiteX1" fmla="*/ 10482912 w 10482912"/>
              <a:gd name="connsiteY1" fmla="*/ 0 h 6483350"/>
              <a:gd name="connsiteX2" fmla="*/ 10482912 w 10482912"/>
              <a:gd name="connsiteY2" fmla="*/ 6483350 h 6483350"/>
              <a:gd name="connsiteX3" fmla="*/ 380062 w 10482912"/>
              <a:gd name="connsiteY3" fmla="*/ 6483350 h 6483350"/>
              <a:gd name="connsiteX4" fmla="*/ 2129906 w 10482912"/>
              <a:gd name="connsiteY4" fmla="*/ 2863970 h 6483350"/>
              <a:gd name="connsiteX5" fmla="*/ 2958042 w 10482912"/>
              <a:gd name="connsiteY5" fmla="*/ 1199071 h 6483350"/>
              <a:gd name="connsiteX6" fmla="*/ 1337594 w 10482912"/>
              <a:gd name="connsiteY6" fmla="*/ 0 h 6483350"/>
              <a:gd name="connsiteX0" fmla="*/ 1337594 w 10482912"/>
              <a:gd name="connsiteY0" fmla="*/ 0 h 6483350"/>
              <a:gd name="connsiteX1" fmla="*/ 10482912 w 10482912"/>
              <a:gd name="connsiteY1" fmla="*/ 0 h 6483350"/>
              <a:gd name="connsiteX2" fmla="*/ 10482912 w 10482912"/>
              <a:gd name="connsiteY2" fmla="*/ 6483350 h 6483350"/>
              <a:gd name="connsiteX3" fmla="*/ 380062 w 10482912"/>
              <a:gd name="connsiteY3" fmla="*/ 6483350 h 6483350"/>
              <a:gd name="connsiteX4" fmla="*/ 2129906 w 10482912"/>
              <a:gd name="connsiteY4" fmla="*/ 2863970 h 6483350"/>
              <a:gd name="connsiteX5" fmla="*/ 2958042 w 10482912"/>
              <a:gd name="connsiteY5" fmla="*/ 1199071 h 6483350"/>
              <a:gd name="connsiteX6" fmla="*/ 1337594 w 10482912"/>
              <a:gd name="connsiteY6" fmla="*/ 0 h 6483350"/>
              <a:gd name="connsiteX0" fmla="*/ 1337594 w 10482912"/>
              <a:gd name="connsiteY0" fmla="*/ 0 h 6483350"/>
              <a:gd name="connsiteX1" fmla="*/ 10482912 w 10482912"/>
              <a:gd name="connsiteY1" fmla="*/ 0 h 6483350"/>
              <a:gd name="connsiteX2" fmla="*/ 10482912 w 10482912"/>
              <a:gd name="connsiteY2" fmla="*/ 6483350 h 6483350"/>
              <a:gd name="connsiteX3" fmla="*/ 380062 w 10482912"/>
              <a:gd name="connsiteY3" fmla="*/ 6483350 h 6483350"/>
              <a:gd name="connsiteX4" fmla="*/ 2129906 w 10482912"/>
              <a:gd name="connsiteY4" fmla="*/ 2863970 h 6483350"/>
              <a:gd name="connsiteX5" fmla="*/ 2958042 w 10482912"/>
              <a:gd name="connsiteY5" fmla="*/ 1199071 h 6483350"/>
              <a:gd name="connsiteX6" fmla="*/ 1337594 w 10482912"/>
              <a:gd name="connsiteY6" fmla="*/ 0 h 6483350"/>
              <a:gd name="connsiteX0" fmla="*/ 1283354 w 10428672"/>
              <a:gd name="connsiteY0" fmla="*/ 0 h 6483350"/>
              <a:gd name="connsiteX1" fmla="*/ 10428672 w 10428672"/>
              <a:gd name="connsiteY1" fmla="*/ 0 h 6483350"/>
              <a:gd name="connsiteX2" fmla="*/ 10428672 w 10428672"/>
              <a:gd name="connsiteY2" fmla="*/ 6483350 h 6483350"/>
              <a:gd name="connsiteX3" fmla="*/ 325822 w 10428672"/>
              <a:gd name="connsiteY3" fmla="*/ 6483350 h 6483350"/>
              <a:gd name="connsiteX4" fmla="*/ 2688141 w 10428672"/>
              <a:gd name="connsiteY4" fmla="*/ 3390181 h 6483350"/>
              <a:gd name="connsiteX5" fmla="*/ 2903802 w 10428672"/>
              <a:gd name="connsiteY5" fmla="*/ 1199071 h 6483350"/>
              <a:gd name="connsiteX6" fmla="*/ 1283354 w 10428672"/>
              <a:gd name="connsiteY6" fmla="*/ 0 h 6483350"/>
              <a:gd name="connsiteX0" fmla="*/ 1336707 w 10482025"/>
              <a:gd name="connsiteY0" fmla="*/ 0 h 6483350"/>
              <a:gd name="connsiteX1" fmla="*/ 10482025 w 10482025"/>
              <a:gd name="connsiteY1" fmla="*/ 0 h 6483350"/>
              <a:gd name="connsiteX2" fmla="*/ 10482025 w 10482025"/>
              <a:gd name="connsiteY2" fmla="*/ 6483350 h 6483350"/>
              <a:gd name="connsiteX3" fmla="*/ 379175 w 10482025"/>
              <a:gd name="connsiteY3" fmla="*/ 6483350 h 6483350"/>
              <a:gd name="connsiteX4" fmla="*/ 2137645 w 10482025"/>
              <a:gd name="connsiteY4" fmla="*/ 2863969 h 6483350"/>
              <a:gd name="connsiteX5" fmla="*/ 2957155 w 10482025"/>
              <a:gd name="connsiteY5" fmla="*/ 1199071 h 6483350"/>
              <a:gd name="connsiteX6" fmla="*/ 1336707 w 10482025"/>
              <a:gd name="connsiteY6" fmla="*/ 0 h 6483350"/>
              <a:gd name="connsiteX0" fmla="*/ 1263084 w 10408402"/>
              <a:gd name="connsiteY0" fmla="*/ 0 h 6483350"/>
              <a:gd name="connsiteX1" fmla="*/ 10408402 w 10408402"/>
              <a:gd name="connsiteY1" fmla="*/ 0 h 6483350"/>
              <a:gd name="connsiteX2" fmla="*/ 10408402 w 10408402"/>
              <a:gd name="connsiteY2" fmla="*/ 6483350 h 6483350"/>
              <a:gd name="connsiteX3" fmla="*/ 305552 w 10408402"/>
              <a:gd name="connsiteY3" fmla="*/ 6483350 h 6483350"/>
              <a:gd name="connsiteX4" fmla="*/ 3651284 w 10408402"/>
              <a:gd name="connsiteY4" fmla="*/ 4201064 h 6483350"/>
              <a:gd name="connsiteX5" fmla="*/ 2064022 w 10408402"/>
              <a:gd name="connsiteY5" fmla="*/ 2863969 h 6483350"/>
              <a:gd name="connsiteX6" fmla="*/ 2883532 w 10408402"/>
              <a:gd name="connsiteY6" fmla="*/ 1199071 h 6483350"/>
              <a:gd name="connsiteX7" fmla="*/ 1263084 w 10408402"/>
              <a:gd name="connsiteY7" fmla="*/ 0 h 6483350"/>
              <a:gd name="connsiteX0" fmla="*/ 1263084 w 10408402"/>
              <a:gd name="connsiteY0" fmla="*/ 0 h 6483350"/>
              <a:gd name="connsiteX1" fmla="*/ 10408402 w 10408402"/>
              <a:gd name="connsiteY1" fmla="*/ 0 h 6483350"/>
              <a:gd name="connsiteX2" fmla="*/ 10408402 w 10408402"/>
              <a:gd name="connsiteY2" fmla="*/ 6483350 h 6483350"/>
              <a:gd name="connsiteX3" fmla="*/ 305552 w 10408402"/>
              <a:gd name="connsiteY3" fmla="*/ 6483350 h 6483350"/>
              <a:gd name="connsiteX4" fmla="*/ 3651284 w 10408402"/>
              <a:gd name="connsiteY4" fmla="*/ 4201064 h 6483350"/>
              <a:gd name="connsiteX5" fmla="*/ 2064022 w 10408402"/>
              <a:gd name="connsiteY5" fmla="*/ 2863969 h 6483350"/>
              <a:gd name="connsiteX6" fmla="*/ 2883532 w 10408402"/>
              <a:gd name="connsiteY6" fmla="*/ 1199071 h 6483350"/>
              <a:gd name="connsiteX7" fmla="*/ 1263084 w 10408402"/>
              <a:gd name="connsiteY7" fmla="*/ 0 h 6483350"/>
              <a:gd name="connsiteX0" fmla="*/ 1276268 w 10421586"/>
              <a:gd name="connsiteY0" fmla="*/ 0 h 6483350"/>
              <a:gd name="connsiteX1" fmla="*/ 10421586 w 10421586"/>
              <a:gd name="connsiteY1" fmla="*/ 0 h 6483350"/>
              <a:gd name="connsiteX2" fmla="*/ 10421586 w 10421586"/>
              <a:gd name="connsiteY2" fmla="*/ 6483350 h 6483350"/>
              <a:gd name="connsiteX3" fmla="*/ 318736 w 10421586"/>
              <a:gd name="connsiteY3" fmla="*/ 6483350 h 6483350"/>
              <a:gd name="connsiteX4" fmla="*/ 3431555 w 10421586"/>
              <a:gd name="connsiteY4" fmla="*/ 4908430 h 6483350"/>
              <a:gd name="connsiteX5" fmla="*/ 2077206 w 10421586"/>
              <a:gd name="connsiteY5" fmla="*/ 2863969 h 6483350"/>
              <a:gd name="connsiteX6" fmla="*/ 2896716 w 10421586"/>
              <a:gd name="connsiteY6" fmla="*/ 1199071 h 6483350"/>
              <a:gd name="connsiteX7" fmla="*/ 1276268 w 10421586"/>
              <a:gd name="connsiteY7" fmla="*/ 0 h 6483350"/>
              <a:gd name="connsiteX0" fmla="*/ 1276268 w 10421586"/>
              <a:gd name="connsiteY0" fmla="*/ 0 h 6483350"/>
              <a:gd name="connsiteX1" fmla="*/ 10421586 w 10421586"/>
              <a:gd name="connsiteY1" fmla="*/ 0 h 6483350"/>
              <a:gd name="connsiteX2" fmla="*/ 10421586 w 10421586"/>
              <a:gd name="connsiteY2" fmla="*/ 6483350 h 6483350"/>
              <a:gd name="connsiteX3" fmla="*/ 318736 w 10421586"/>
              <a:gd name="connsiteY3" fmla="*/ 6483350 h 6483350"/>
              <a:gd name="connsiteX4" fmla="*/ 3431555 w 10421586"/>
              <a:gd name="connsiteY4" fmla="*/ 4908430 h 6483350"/>
              <a:gd name="connsiteX5" fmla="*/ 2077206 w 10421586"/>
              <a:gd name="connsiteY5" fmla="*/ 2863969 h 6483350"/>
              <a:gd name="connsiteX6" fmla="*/ 2896716 w 10421586"/>
              <a:gd name="connsiteY6" fmla="*/ 1199071 h 6483350"/>
              <a:gd name="connsiteX7" fmla="*/ 1276268 w 10421586"/>
              <a:gd name="connsiteY7" fmla="*/ 0 h 6483350"/>
              <a:gd name="connsiteX0" fmla="*/ 1276268 w 10421586"/>
              <a:gd name="connsiteY0" fmla="*/ 0 h 6483350"/>
              <a:gd name="connsiteX1" fmla="*/ 10421586 w 10421586"/>
              <a:gd name="connsiteY1" fmla="*/ 0 h 6483350"/>
              <a:gd name="connsiteX2" fmla="*/ 10421586 w 10421586"/>
              <a:gd name="connsiteY2" fmla="*/ 6483350 h 6483350"/>
              <a:gd name="connsiteX3" fmla="*/ 318736 w 10421586"/>
              <a:gd name="connsiteY3" fmla="*/ 6483350 h 6483350"/>
              <a:gd name="connsiteX4" fmla="*/ 3431555 w 10421586"/>
              <a:gd name="connsiteY4" fmla="*/ 4908430 h 6483350"/>
              <a:gd name="connsiteX5" fmla="*/ 2016821 w 10421586"/>
              <a:gd name="connsiteY5" fmla="*/ 2881222 h 6483350"/>
              <a:gd name="connsiteX6" fmla="*/ 2896716 w 10421586"/>
              <a:gd name="connsiteY6" fmla="*/ 1199071 h 6483350"/>
              <a:gd name="connsiteX7" fmla="*/ 1276268 w 10421586"/>
              <a:gd name="connsiteY7" fmla="*/ 0 h 6483350"/>
              <a:gd name="connsiteX0" fmla="*/ 1251372 w 10396690"/>
              <a:gd name="connsiteY0" fmla="*/ 0 h 6483350"/>
              <a:gd name="connsiteX1" fmla="*/ 10396690 w 10396690"/>
              <a:gd name="connsiteY1" fmla="*/ 0 h 6483350"/>
              <a:gd name="connsiteX2" fmla="*/ 10396690 w 10396690"/>
              <a:gd name="connsiteY2" fmla="*/ 6483350 h 6483350"/>
              <a:gd name="connsiteX3" fmla="*/ 293840 w 10396690"/>
              <a:gd name="connsiteY3" fmla="*/ 6483350 h 6483350"/>
              <a:gd name="connsiteX4" fmla="*/ 3863859 w 10396690"/>
              <a:gd name="connsiteY4" fmla="*/ 5011947 h 6483350"/>
              <a:gd name="connsiteX5" fmla="*/ 1991925 w 10396690"/>
              <a:gd name="connsiteY5" fmla="*/ 2881222 h 6483350"/>
              <a:gd name="connsiteX6" fmla="*/ 2871820 w 10396690"/>
              <a:gd name="connsiteY6" fmla="*/ 1199071 h 6483350"/>
              <a:gd name="connsiteX7" fmla="*/ 1251372 w 10396690"/>
              <a:gd name="connsiteY7" fmla="*/ 0 h 6483350"/>
              <a:gd name="connsiteX0" fmla="*/ 957532 w 10102850"/>
              <a:gd name="connsiteY0" fmla="*/ 0 h 6486875"/>
              <a:gd name="connsiteX1" fmla="*/ 10102850 w 10102850"/>
              <a:gd name="connsiteY1" fmla="*/ 0 h 6486875"/>
              <a:gd name="connsiteX2" fmla="*/ 10102850 w 10102850"/>
              <a:gd name="connsiteY2" fmla="*/ 6483350 h 6486875"/>
              <a:gd name="connsiteX3" fmla="*/ 0 w 10102850"/>
              <a:gd name="connsiteY3" fmla="*/ 6483350 h 6486875"/>
              <a:gd name="connsiteX4" fmla="*/ 3570019 w 10102850"/>
              <a:gd name="connsiteY4" fmla="*/ 5011947 h 6486875"/>
              <a:gd name="connsiteX5" fmla="*/ 1698085 w 10102850"/>
              <a:gd name="connsiteY5" fmla="*/ 2881222 h 6486875"/>
              <a:gd name="connsiteX6" fmla="*/ 2577980 w 10102850"/>
              <a:gd name="connsiteY6" fmla="*/ 1199071 h 6486875"/>
              <a:gd name="connsiteX7" fmla="*/ 957532 w 10102850"/>
              <a:gd name="connsiteY7" fmla="*/ 0 h 6486875"/>
              <a:gd name="connsiteX0" fmla="*/ 0 w 9145318"/>
              <a:gd name="connsiteY0" fmla="*/ 0 h 6512665"/>
              <a:gd name="connsiteX1" fmla="*/ 9145318 w 9145318"/>
              <a:gd name="connsiteY1" fmla="*/ 0 h 6512665"/>
              <a:gd name="connsiteX2" fmla="*/ 9145318 w 9145318"/>
              <a:gd name="connsiteY2" fmla="*/ 6483350 h 6512665"/>
              <a:gd name="connsiteX3" fmla="*/ 595223 w 9145318"/>
              <a:gd name="connsiteY3" fmla="*/ 6509229 h 6512665"/>
              <a:gd name="connsiteX4" fmla="*/ 2612487 w 9145318"/>
              <a:gd name="connsiteY4" fmla="*/ 5011947 h 6512665"/>
              <a:gd name="connsiteX5" fmla="*/ 740553 w 9145318"/>
              <a:gd name="connsiteY5" fmla="*/ 2881222 h 6512665"/>
              <a:gd name="connsiteX6" fmla="*/ 1620448 w 9145318"/>
              <a:gd name="connsiteY6" fmla="*/ 1199071 h 6512665"/>
              <a:gd name="connsiteX7" fmla="*/ 0 w 9145318"/>
              <a:gd name="connsiteY7" fmla="*/ 0 h 6512665"/>
              <a:gd name="connsiteX0" fmla="*/ 362309 w 9507627"/>
              <a:gd name="connsiteY0" fmla="*/ 0 h 6486875"/>
              <a:gd name="connsiteX1" fmla="*/ 9507627 w 9507627"/>
              <a:gd name="connsiteY1" fmla="*/ 0 h 6486875"/>
              <a:gd name="connsiteX2" fmla="*/ 9507627 w 9507627"/>
              <a:gd name="connsiteY2" fmla="*/ 6483350 h 6486875"/>
              <a:gd name="connsiteX3" fmla="*/ 0 w 9507627"/>
              <a:gd name="connsiteY3" fmla="*/ 6483350 h 6486875"/>
              <a:gd name="connsiteX4" fmla="*/ 2974796 w 9507627"/>
              <a:gd name="connsiteY4" fmla="*/ 5011947 h 6486875"/>
              <a:gd name="connsiteX5" fmla="*/ 1102862 w 9507627"/>
              <a:gd name="connsiteY5" fmla="*/ 2881222 h 6486875"/>
              <a:gd name="connsiteX6" fmla="*/ 1982757 w 9507627"/>
              <a:gd name="connsiteY6" fmla="*/ 1199071 h 6486875"/>
              <a:gd name="connsiteX7" fmla="*/ 362309 w 9507627"/>
              <a:gd name="connsiteY7" fmla="*/ 0 h 6486875"/>
              <a:gd name="connsiteX0" fmla="*/ 362309 w 9507627"/>
              <a:gd name="connsiteY0" fmla="*/ 0 h 6486446"/>
              <a:gd name="connsiteX1" fmla="*/ 9507627 w 9507627"/>
              <a:gd name="connsiteY1" fmla="*/ 0 h 6486446"/>
              <a:gd name="connsiteX2" fmla="*/ 9507627 w 9507627"/>
              <a:gd name="connsiteY2" fmla="*/ 6483350 h 6486446"/>
              <a:gd name="connsiteX3" fmla="*/ 0 w 9507627"/>
              <a:gd name="connsiteY3" fmla="*/ 6483350 h 6486446"/>
              <a:gd name="connsiteX4" fmla="*/ 2560728 w 9507627"/>
              <a:gd name="connsiteY4" fmla="*/ 4873924 h 6486446"/>
              <a:gd name="connsiteX5" fmla="*/ 1102862 w 9507627"/>
              <a:gd name="connsiteY5" fmla="*/ 2881222 h 6486446"/>
              <a:gd name="connsiteX6" fmla="*/ 1982757 w 9507627"/>
              <a:gd name="connsiteY6" fmla="*/ 1199071 h 6486446"/>
              <a:gd name="connsiteX7" fmla="*/ 362309 w 9507627"/>
              <a:gd name="connsiteY7" fmla="*/ 0 h 6486446"/>
              <a:gd name="connsiteX0" fmla="*/ 362309 w 9507627"/>
              <a:gd name="connsiteY0" fmla="*/ 0 h 6486446"/>
              <a:gd name="connsiteX1" fmla="*/ 9507627 w 9507627"/>
              <a:gd name="connsiteY1" fmla="*/ 0 h 6486446"/>
              <a:gd name="connsiteX2" fmla="*/ 9507627 w 9507627"/>
              <a:gd name="connsiteY2" fmla="*/ 6483350 h 6486446"/>
              <a:gd name="connsiteX3" fmla="*/ 0 w 9507627"/>
              <a:gd name="connsiteY3" fmla="*/ 6483350 h 6486446"/>
              <a:gd name="connsiteX4" fmla="*/ 2560728 w 9507627"/>
              <a:gd name="connsiteY4" fmla="*/ 4873924 h 6486446"/>
              <a:gd name="connsiteX5" fmla="*/ 1102862 w 9507627"/>
              <a:gd name="connsiteY5" fmla="*/ 2881222 h 6486446"/>
              <a:gd name="connsiteX6" fmla="*/ 1982757 w 9507627"/>
              <a:gd name="connsiteY6" fmla="*/ 1199071 h 6486446"/>
              <a:gd name="connsiteX7" fmla="*/ 362309 w 9507627"/>
              <a:gd name="connsiteY7" fmla="*/ 0 h 6486446"/>
              <a:gd name="connsiteX0" fmla="*/ 362309 w 9507627"/>
              <a:gd name="connsiteY0" fmla="*/ 0 h 6487384"/>
              <a:gd name="connsiteX1" fmla="*/ 9507627 w 9507627"/>
              <a:gd name="connsiteY1" fmla="*/ 0 h 6487384"/>
              <a:gd name="connsiteX2" fmla="*/ 9507627 w 9507627"/>
              <a:gd name="connsiteY2" fmla="*/ 6483350 h 6487384"/>
              <a:gd name="connsiteX3" fmla="*/ 0 w 9507627"/>
              <a:gd name="connsiteY3" fmla="*/ 6483350 h 6487384"/>
              <a:gd name="connsiteX4" fmla="*/ 2560728 w 9507627"/>
              <a:gd name="connsiteY4" fmla="*/ 4873924 h 6487384"/>
              <a:gd name="connsiteX5" fmla="*/ 1102862 w 9507627"/>
              <a:gd name="connsiteY5" fmla="*/ 2881222 h 6487384"/>
              <a:gd name="connsiteX6" fmla="*/ 1982757 w 9507627"/>
              <a:gd name="connsiteY6" fmla="*/ 1199071 h 6487384"/>
              <a:gd name="connsiteX7" fmla="*/ 362309 w 9507627"/>
              <a:gd name="connsiteY7" fmla="*/ 0 h 6487384"/>
              <a:gd name="connsiteX0" fmla="*/ 362309 w 9507627"/>
              <a:gd name="connsiteY0" fmla="*/ 0 h 6487677"/>
              <a:gd name="connsiteX1" fmla="*/ 9507627 w 9507627"/>
              <a:gd name="connsiteY1" fmla="*/ 0 h 6487677"/>
              <a:gd name="connsiteX2" fmla="*/ 9507627 w 9507627"/>
              <a:gd name="connsiteY2" fmla="*/ 6483350 h 6487677"/>
              <a:gd name="connsiteX3" fmla="*/ 0 w 9507627"/>
              <a:gd name="connsiteY3" fmla="*/ 6483350 h 6487677"/>
              <a:gd name="connsiteX4" fmla="*/ 2560728 w 9507627"/>
              <a:gd name="connsiteY4" fmla="*/ 4873924 h 6487677"/>
              <a:gd name="connsiteX5" fmla="*/ 1102862 w 9507627"/>
              <a:gd name="connsiteY5" fmla="*/ 2881222 h 6487677"/>
              <a:gd name="connsiteX6" fmla="*/ 1982757 w 9507627"/>
              <a:gd name="connsiteY6" fmla="*/ 1199071 h 6487677"/>
              <a:gd name="connsiteX7" fmla="*/ 362309 w 9507627"/>
              <a:gd name="connsiteY7" fmla="*/ 0 h 6487677"/>
              <a:gd name="connsiteX0" fmla="*/ 362309 w 9507627"/>
              <a:gd name="connsiteY0" fmla="*/ 0 h 6487505"/>
              <a:gd name="connsiteX1" fmla="*/ 9507627 w 9507627"/>
              <a:gd name="connsiteY1" fmla="*/ 0 h 6487505"/>
              <a:gd name="connsiteX2" fmla="*/ 9507627 w 9507627"/>
              <a:gd name="connsiteY2" fmla="*/ 6483350 h 6487505"/>
              <a:gd name="connsiteX3" fmla="*/ 0 w 9507627"/>
              <a:gd name="connsiteY3" fmla="*/ 6483350 h 6487505"/>
              <a:gd name="connsiteX4" fmla="*/ 2560728 w 9507627"/>
              <a:gd name="connsiteY4" fmla="*/ 4873924 h 6487505"/>
              <a:gd name="connsiteX5" fmla="*/ 1102862 w 9507627"/>
              <a:gd name="connsiteY5" fmla="*/ 2881222 h 6487505"/>
              <a:gd name="connsiteX6" fmla="*/ 1982757 w 9507627"/>
              <a:gd name="connsiteY6" fmla="*/ 1199071 h 6487505"/>
              <a:gd name="connsiteX7" fmla="*/ 362309 w 9507627"/>
              <a:gd name="connsiteY7" fmla="*/ 0 h 6487505"/>
              <a:gd name="connsiteX0" fmla="*/ 362309 w 9507627"/>
              <a:gd name="connsiteY0" fmla="*/ 0 h 6483350"/>
              <a:gd name="connsiteX1" fmla="*/ 9507627 w 9507627"/>
              <a:gd name="connsiteY1" fmla="*/ 0 h 6483350"/>
              <a:gd name="connsiteX2" fmla="*/ 9507627 w 9507627"/>
              <a:gd name="connsiteY2" fmla="*/ 6483350 h 6483350"/>
              <a:gd name="connsiteX3" fmla="*/ 0 w 9507627"/>
              <a:gd name="connsiteY3" fmla="*/ 6483350 h 6483350"/>
              <a:gd name="connsiteX4" fmla="*/ 2560728 w 9507627"/>
              <a:gd name="connsiteY4" fmla="*/ 4873924 h 6483350"/>
              <a:gd name="connsiteX5" fmla="*/ 1102862 w 9507627"/>
              <a:gd name="connsiteY5" fmla="*/ 2881222 h 6483350"/>
              <a:gd name="connsiteX6" fmla="*/ 1982757 w 9507627"/>
              <a:gd name="connsiteY6" fmla="*/ 1199071 h 6483350"/>
              <a:gd name="connsiteX7" fmla="*/ 362309 w 9507627"/>
              <a:gd name="connsiteY7" fmla="*/ 0 h 6483350"/>
              <a:gd name="connsiteX0" fmla="*/ 362309 w 9507627"/>
              <a:gd name="connsiteY0" fmla="*/ 0 h 6483350"/>
              <a:gd name="connsiteX1" fmla="*/ 9507627 w 9507627"/>
              <a:gd name="connsiteY1" fmla="*/ 0 h 6483350"/>
              <a:gd name="connsiteX2" fmla="*/ 9507627 w 9507627"/>
              <a:gd name="connsiteY2" fmla="*/ 6483350 h 6483350"/>
              <a:gd name="connsiteX3" fmla="*/ 0 w 9507627"/>
              <a:gd name="connsiteY3" fmla="*/ 6483350 h 6483350"/>
              <a:gd name="connsiteX4" fmla="*/ 2560728 w 9507627"/>
              <a:gd name="connsiteY4" fmla="*/ 4873924 h 6483350"/>
              <a:gd name="connsiteX5" fmla="*/ 1102862 w 9507627"/>
              <a:gd name="connsiteY5" fmla="*/ 2881222 h 6483350"/>
              <a:gd name="connsiteX6" fmla="*/ 1982757 w 9507627"/>
              <a:gd name="connsiteY6" fmla="*/ 1199071 h 6483350"/>
              <a:gd name="connsiteX7" fmla="*/ 362309 w 9507627"/>
              <a:gd name="connsiteY7" fmla="*/ 0 h 6483350"/>
              <a:gd name="connsiteX0" fmla="*/ 362309 w 9507627"/>
              <a:gd name="connsiteY0" fmla="*/ 0 h 6483350"/>
              <a:gd name="connsiteX1" fmla="*/ 9507627 w 9507627"/>
              <a:gd name="connsiteY1" fmla="*/ 0 h 6483350"/>
              <a:gd name="connsiteX2" fmla="*/ 9507627 w 9507627"/>
              <a:gd name="connsiteY2" fmla="*/ 6483350 h 6483350"/>
              <a:gd name="connsiteX3" fmla="*/ 0 w 9507627"/>
              <a:gd name="connsiteY3" fmla="*/ 6483350 h 6483350"/>
              <a:gd name="connsiteX4" fmla="*/ 2560728 w 9507627"/>
              <a:gd name="connsiteY4" fmla="*/ 4873924 h 6483350"/>
              <a:gd name="connsiteX5" fmla="*/ 1102862 w 9507627"/>
              <a:gd name="connsiteY5" fmla="*/ 2881222 h 6483350"/>
              <a:gd name="connsiteX6" fmla="*/ 1982757 w 9507627"/>
              <a:gd name="connsiteY6" fmla="*/ 1199071 h 6483350"/>
              <a:gd name="connsiteX7" fmla="*/ 362309 w 9507627"/>
              <a:gd name="connsiteY7" fmla="*/ 0 h 6483350"/>
              <a:gd name="connsiteX0" fmla="*/ 362309 w 9507627"/>
              <a:gd name="connsiteY0" fmla="*/ 0 h 6483350"/>
              <a:gd name="connsiteX1" fmla="*/ 9507627 w 9507627"/>
              <a:gd name="connsiteY1" fmla="*/ 0 h 6483350"/>
              <a:gd name="connsiteX2" fmla="*/ 9507627 w 9507627"/>
              <a:gd name="connsiteY2" fmla="*/ 6483350 h 6483350"/>
              <a:gd name="connsiteX3" fmla="*/ 0 w 9507627"/>
              <a:gd name="connsiteY3" fmla="*/ 6483350 h 6483350"/>
              <a:gd name="connsiteX4" fmla="*/ 2560728 w 9507627"/>
              <a:gd name="connsiteY4" fmla="*/ 4873924 h 6483350"/>
              <a:gd name="connsiteX5" fmla="*/ 1102862 w 9507627"/>
              <a:gd name="connsiteY5" fmla="*/ 2881222 h 6483350"/>
              <a:gd name="connsiteX6" fmla="*/ 1982757 w 9507627"/>
              <a:gd name="connsiteY6" fmla="*/ 1199071 h 6483350"/>
              <a:gd name="connsiteX7" fmla="*/ 362309 w 9507627"/>
              <a:gd name="connsiteY7" fmla="*/ 0 h 6483350"/>
              <a:gd name="connsiteX0" fmla="*/ 362309 w 9507627"/>
              <a:gd name="connsiteY0" fmla="*/ 0 h 6483350"/>
              <a:gd name="connsiteX1" fmla="*/ 9507627 w 9507627"/>
              <a:gd name="connsiteY1" fmla="*/ 0 h 6483350"/>
              <a:gd name="connsiteX2" fmla="*/ 9507627 w 9507627"/>
              <a:gd name="connsiteY2" fmla="*/ 6483350 h 6483350"/>
              <a:gd name="connsiteX3" fmla="*/ 0 w 9507627"/>
              <a:gd name="connsiteY3" fmla="*/ 6483350 h 6483350"/>
              <a:gd name="connsiteX4" fmla="*/ 2560728 w 9507627"/>
              <a:gd name="connsiteY4" fmla="*/ 4873924 h 6483350"/>
              <a:gd name="connsiteX5" fmla="*/ 1102862 w 9507627"/>
              <a:gd name="connsiteY5" fmla="*/ 2881222 h 6483350"/>
              <a:gd name="connsiteX6" fmla="*/ 1982757 w 9507627"/>
              <a:gd name="connsiteY6" fmla="*/ 1199071 h 6483350"/>
              <a:gd name="connsiteX7" fmla="*/ 362309 w 9507627"/>
              <a:gd name="connsiteY7" fmla="*/ 0 h 6483350"/>
              <a:gd name="connsiteX0" fmla="*/ 362309 w 9507627"/>
              <a:gd name="connsiteY0" fmla="*/ 0 h 6483350"/>
              <a:gd name="connsiteX1" fmla="*/ 9507627 w 9507627"/>
              <a:gd name="connsiteY1" fmla="*/ 0 h 6483350"/>
              <a:gd name="connsiteX2" fmla="*/ 9507627 w 9507627"/>
              <a:gd name="connsiteY2" fmla="*/ 6483350 h 6483350"/>
              <a:gd name="connsiteX3" fmla="*/ 0 w 9507627"/>
              <a:gd name="connsiteY3" fmla="*/ 6483350 h 6483350"/>
              <a:gd name="connsiteX4" fmla="*/ 2560728 w 9507627"/>
              <a:gd name="connsiteY4" fmla="*/ 4873924 h 6483350"/>
              <a:gd name="connsiteX5" fmla="*/ 1102862 w 9507627"/>
              <a:gd name="connsiteY5" fmla="*/ 2881222 h 6483350"/>
              <a:gd name="connsiteX6" fmla="*/ 1982757 w 9507627"/>
              <a:gd name="connsiteY6" fmla="*/ 1199071 h 6483350"/>
              <a:gd name="connsiteX7" fmla="*/ 362309 w 9507627"/>
              <a:gd name="connsiteY7" fmla="*/ 0 h 6483350"/>
              <a:gd name="connsiteX0" fmla="*/ 362309 w 9507627"/>
              <a:gd name="connsiteY0" fmla="*/ 0 h 6483350"/>
              <a:gd name="connsiteX1" fmla="*/ 9507627 w 9507627"/>
              <a:gd name="connsiteY1" fmla="*/ 0 h 6483350"/>
              <a:gd name="connsiteX2" fmla="*/ 9507627 w 9507627"/>
              <a:gd name="connsiteY2" fmla="*/ 6483350 h 6483350"/>
              <a:gd name="connsiteX3" fmla="*/ 0 w 9507627"/>
              <a:gd name="connsiteY3" fmla="*/ 6483350 h 6483350"/>
              <a:gd name="connsiteX4" fmla="*/ 2560728 w 9507627"/>
              <a:gd name="connsiteY4" fmla="*/ 4873924 h 6483350"/>
              <a:gd name="connsiteX5" fmla="*/ 1102862 w 9507627"/>
              <a:gd name="connsiteY5" fmla="*/ 2881222 h 6483350"/>
              <a:gd name="connsiteX6" fmla="*/ 1982757 w 9507627"/>
              <a:gd name="connsiteY6" fmla="*/ 1199071 h 6483350"/>
              <a:gd name="connsiteX7" fmla="*/ 362309 w 9507627"/>
              <a:gd name="connsiteY7" fmla="*/ 0 h 6483350"/>
              <a:gd name="connsiteX0" fmla="*/ 362309 w 9507627"/>
              <a:gd name="connsiteY0" fmla="*/ 0 h 6483350"/>
              <a:gd name="connsiteX1" fmla="*/ 9507627 w 9507627"/>
              <a:gd name="connsiteY1" fmla="*/ 0 h 6483350"/>
              <a:gd name="connsiteX2" fmla="*/ 9507627 w 9507627"/>
              <a:gd name="connsiteY2" fmla="*/ 6483350 h 6483350"/>
              <a:gd name="connsiteX3" fmla="*/ 0 w 9507627"/>
              <a:gd name="connsiteY3" fmla="*/ 6483350 h 6483350"/>
              <a:gd name="connsiteX4" fmla="*/ 2560728 w 9507627"/>
              <a:gd name="connsiteY4" fmla="*/ 4873924 h 6483350"/>
              <a:gd name="connsiteX5" fmla="*/ 1102862 w 9507627"/>
              <a:gd name="connsiteY5" fmla="*/ 2881222 h 6483350"/>
              <a:gd name="connsiteX6" fmla="*/ 1982757 w 9507627"/>
              <a:gd name="connsiteY6" fmla="*/ 1199071 h 6483350"/>
              <a:gd name="connsiteX7" fmla="*/ 362309 w 9507627"/>
              <a:gd name="connsiteY7" fmla="*/ 0 h 6483350"/>
              <a:gd name="connsiteX0" fmla="*/ 362309 w 9507627"/>
              <a:gd name="connsiteY0" fmla="*/ 0 h 6483350"/>
              <a:gd name="connsiteX1" fmla="*/ 9507627 w 9507627"/>
              <a:gd name="connsiteY1" fmla="*/ 0 h 6483350"/>
              <a:gd name="connsiteX2" fmla="*/ 9507627 w 9507627"/>
              <a:gd name="connsiteY2" fmla="*/ 6483350 h 6483350"/>
              <a:gd name="connsiteX3" fmla="*/ 0 w 9507627"/>
              <a:gd name="connsiteY3" fmla="*/ 6483350 h 6483350"/>
              <a:gd name="connsiteX4" fmla="*/ 2741882 w 9507627"/>
              <a:gd name="connsiteY4" fmla="*/ 4891177 h 6483350"/>
              <a:gd name="connsiteX5" fmla="*/ 1102862 w 9507627"/>
              <a:gd name="connsiteY5" fmla="*/ 2881222 h 6483350"/>
              <a:gd name="connsiteX6" fmla="*/ 1982757 w 9507627"/>
              <a:gd name="connsiteY6" fmla="*/ 1199071 h 6483350"/>
              <a:gd name="connsiteX7" fmla="*/ 362309 w 9507627"/>
              <a:gd name="connsiteY7" fmla="*/ 0 h 6483350"/>
              <a:gd name="connsiteX0" fmla="*/ 362309 w 9507627"/>
              <a:gd name="connsiteY0" fmla="*/ 0 h 6483350"/>
              <a:gd name="connsiteX1" fmla="*/ 9507627 w 9507627"/>
              <a:gd name="connsiteY1" fmla="*/ 0 h 6483350"/>
              <a:gd name="connsiteX2" fmla="*/ 9507627 w 9507627"/>
              <a:gd name="connsiteY2" fmla="*/ 6483350 h 6483350"/>
              <a:gd name="connsiteX3" fmla="*/ 0 w 9507627"/>
              <a:gd name="connsiteY3" fmla="*/ 6483350 h 6483350"/>
              <a:gd name="connsiteX4" fmla="*/ 2586607 w 9507627"/>
              <a:gd name="connsiteY4" fmla="*/ 4684143 h 6483350"/>
              <a:gd name="connsiteX5" fmla="*/ 1102862 w 9507627"/>
              <a:gd name="connsiteY5" fmla="*/ 2881222 h 6483350"/>
              <a:gd name="connsiteX6" fmla="*/ 1982757 w 9507627"/>
              <a:gd name="connsiteY6" fmla="*/ 1199071 h 6483350"/>
              <a:gd name="connsiteX7" fmla="*/ 362309 w 9507627"/>
              <a:gd name="connsiteY7" fmla="*/ 0 h 6483350"/>
              <a:gd name="connsiteX0" fmla="*/ 362309 w 9507627"/>
              <a:gd name="connsiteY0" fmla="*/ 0 h 6483350"/>
              <a:gd name="connsiteX1" fmla="*/ 9507627 w 9507627"/>
              <a:gd name="connsiteY1" fmla="*/ 0 h 6483350"/>
              <a:gd name="connsiteX2" fmla="*/ 9507627 w 9507627"/>
              <a:gd name="connsiteY2" fmla="*/ 6483350 h 6483350"/>
              <a:gd name="connsiteX3" fmla="*/ 0 w 9507627"/>
              <a:gd name="connsiteY3" fmla="*/ 6483350 h 6483350"/>
              <a:gd name="connsiteX4" fmla="*/ 2586607 w 9507627"/>
              <a:gd name="connsiteY4" fmla="*/ 4684143 h 6483350"/>
              <a:gd name="connsiteX5" fmla="*/ 1102862 w 9507627"/>
              <a:gd name="connsiteY5" fmla="*/ 2881222 h 6483350"/>
              <a:gd name="connsiteX6" fmla="*/ 1982757 w 9507627"/>
              <a:gd name="connsiteY6" fmla="*/ 1199071 h 6483350"/>
              <a:gd name="connsiteX7" fmla="*/ 362309 w 9507627"/>
              <a:gd name="connsiteY7" fmla="*/ 0 h 6483350"/>
              <a:gd name="connsiteX0" fmla="*/ 362309 w 9507627"/>
              <a:gd name="connsiteY0" fmla="*/ 0 h 6483350"/>
              <a:gd name="connsiteX1" fmla="*/ 9507627 w 9507627"/>
              <a:gd name="connsiteY1" fmla="*/ 0 h 6483350"/>
              <a:gd name="connsiteX2" fmla="*/ 9507627 w 9507627"/>
              <a:gd name="connsiteY2" fmla="*/ 6483350 h 6483350"/>
              <a:gd name="connsiteX3" fmla="*/ 0 w 9507627"/>
              <a:gd name="connsiteY3" fmla="*/ 6483350 h 6483350"/>
              <a:gd name="connsiteX4" fmla="*/ 2586607 w 9507627"/>
              <a:gd name="connsiteY4" fmla="*/ 4684143 h 6483350"/>
              <a:gd name="connsiteX5" fmla="*/ 1102862 w 9507627"/>
              <a:gd name="connsiteY5" fmla="*/ 2881222 h 6483350"/>
              <a:gd name="connsiteX6" fmla="*/ 1982757 w 9507627"/>
              <a:gd name="connsiteY6" fmla="*/ 1199071 h 6483350"/>
              <a:gd name="connsiteX7" fmla="*/ 362309 w 9507627"/>
              <a:gd name="connsiteY7" fmla="*/ 0 h 6483350"/>
              <a:gd name="connsiteX0" fmla="*/ 362309 w 9507627"/>
              <a:gd name="connsiteY0" fmla="*/ 0 h 6483350"/>
              <a:gd name="connsiteX1" fmla="*/ 9507627 w 9507627"/>
              <a:gd name="connsiteY1" fmla="*/ 0 h 6483350"/>
              <a:gd name="connsiteX2" fmla="*/ 9507627 w 9507627"/>
              <a:gd name="connsiteY2" fmla="*/ 6483350 h 6483350"/>
              <a:gd name="connsiteX3" fmla="*/ 0 w 9507627"/>
              <a:gd name="connsiteY3" fmla="*/ 6483350 h 6483350"/>
              <a:gd name="connsiteX4" fmla="*/ 2586607 w 9507627"/>
              <a:gd name="connsiteY4" fmla="*/ 4684143 h 6483350"/>
              <a:gd name="connsiteX5" fmla="*/ 1102862 w 9507627"/>
              <a:gd name="connsiteY5" fmla="*/ 2881222 h 6483350"/>
              <a:gd name="connsiteX6" fmla="*/ 1982757 w 9507627"/>
              <a:gd name="connsiteY6" fmla="*/ 1199071 h 6483350"/>
              <a:gd name="connsiteX7" fmla="*/ 362309 w 9507627"/>
              <a:gd name="connsiteY7" fmla="*/ 0 h 6483350"/>
              <a:gd name="connsiteX0" fmla="*/ 362309 w 9507627"/>
              <a:gd name="connsiteY0" fmla="*/ 0 h 6483350"/>
              <a:gd name="connsiteX1" fmla="*/ 9507627 w 9507627"/>
              <a:gd name="connsiteY1" fmla="*/ 0 h 6483350"/>
              <a:gd name="connsiteX2" fmla="*/ 9507627 w 9507627"/>
              <a:gd name="connsiteY2" fmla="*/ 6483350 h 6483350"/>
              <a:gd name="connsiteX3" fmla="*/ 0 w 9507627"/>
              <a:gd name="connsiteY3" fmla="*/ 6483350 h 6483350"/>
              <a:gd name="connsiteX4" fmla="*/ 2586607 w 9507627"/>
              <a:gd name="connsiteY4" fmla="*/ 4684143 h 6483350"/>
              <a:gd name="connsiteX5" fmla="*/ 1102862 w 9507627"/>
              <a:gd name="connsiteY5" fmla="*/ 2881222 h 6483350"/>
              <a:gd name="connsiteX6" fmla="*/ 1982757 w 9507627"/>
              <a:gd name="connsiteY6" fmla="*/ 1199071 h 6483350"/>
              <a:gd name="connsiteX7" fmla="*/ 362309 w 9507627"/>
              <a:gd name="connsiteY7" fmla="*/ 0 h 6483350"/>
              <a:gd name="connsiteX0" fmla="*/ 362309 w 9507627"/>
              <a:gd name="connsiteY0" fmla="*/ 0 h 6483350"/>
              <a:gd name="connsiteX1" fmla="*/ 9507627 w 9507627"/>
              <a:gd name="connsiteY1" fmla="*/ 0 h 6483350"/>
              <a:gd name="connsiteX2" fmla="*/ 9507627 w 9507627"/>
              <a:gd name="connsiteY2" fmla="*/ 6483350 h 6483350"/>
              <a:gd name="connsiteX3" fmla="*/ 0 w 9507627"/>
              <a:gd name="connsiteY3" fmla="*/ 6483350 h 6483350"/>
              <a:gd name="connsiteX4" fmla="*/ 2517596 w 9507627"/>
              <a:gd name="connsiteY4" fmla="*/ 4701395 h 6483350"/>
              <a:gd name="connsiteX5" fmla="*/ 1102862 w 9507627"/>
              <a:gd name="connsiteY5" fmla="*/ 2881222 h 6483350"/>
              <a:gd name="connsiteX6" fmla="*/ 1982757 w 9507627"/>
              <a:gd name="connsiteY6" fmla="*/ 1199071 h 6483350"/>
              <a:gd name="connsiteX7" fmla="*/ 362309 w 9507627"/>
              <a:gd name="connsiteY7" fmla="*/ 0 h 6483350"/>
              <a:gd name="connsiteX0" fmla="*/ 362309 w 9507627"/>
              <a:gd name="connsiteY0" fmla="*/ 0 h 6483350"/>
              <a:gd name="connsiteX1" fmla="*/ 9507627 w 9507627"/>
              <a:gd name="connsiteY1" fmla="*/ 0 h 6483350"/>
              <a:gd name="connsiteX2" fmla="*/ 9507627 w 9507627"/>
              <a:gd name="connsiteY2" fmla="*/ 6483350 h 6483350"/>
              <a:gd name="connsiteX3" fmla="*/ 0 w 9507627"/>
              <a:gd name="connsiteY3" fmla="*/ 6483350 h 6483350"/>
              <a:gd name="connsiteX4" fmla="*/ 2517596 w 9507627"/>
              <a:gd name="connsiteY4" fmla="*/ 4701395 h 6483350"/>
              <a:gd name="connsiteX5" fmla="*/ 1102862 w 9507627"/>
              <a:gd name="connsiteY5" fmla="*/ 2881222 h 6483350"/>
              <a:gd name="connsiteX6" fmla="*/ 1982757 w 9507627"/>
              <a:gd name="connsiteY6" fmla="*/ 1199071 h 6483350"/>
              <a:gd name="connsiteX7" fmla="*/ 362309 w 9507627"/>
              <a:gd name="connsiteY7" fmla="*/ 0 h 6483350"/>
              <a:gd name="connsiteX0" fmla="*/ 362309 w 9507627"/>
              <a:gd name="connsiteY0" fmla="*/ 0 h 6483350"/>
              <a:gd name="connsiteX1" fmla="*/ 9507627 w 9507627"/>
              <a:gd name="connsiteY1" fmla="*/ 0 h 6483350"/>
              <a:gd name="connsiteX2" fmla="*/ 9507627 w 9507627"/>
              <a:gd name="connsiteY2" fmla="*/ 6483350 h 6483350"/>
              <a:gd name="connsiteX3" fmla="*/ 0 w 9507627"/>
              <a:gd name="connsiteY3" fmla="*/ 6483350 h 6483350"/>
              <a:gd name="connsiteX4" fmla="*/ 2517596 w 9507627"/>
              <a:gd name="connsiteY4" fmla="*/ 4701395 h 6483350"/>
              <a:gd name="connsiteX5" fmla="*/ 1102862 w 9507627"/>
              <a:gd name="connsiteY5" fmla="*/ 2881222 h 6483350"/>
              <a:gd name="connsiteX6" fmla="*/ 1982757 w 9507627"/>
              <a:gd name="connsiteY6" fmla="*/ 1199071 h 6483350"/>
              <a:gd name="connsiteX7" fmla="*/ 362309 w 9507627"/>
              <a:gd name="connsiteY7" fmla="*/ 0 h 6483350"/>
              <a:gd name="connsiteX0" fmla="*/ 362309 w 9507627"/>
              <a:gd name="connsiteY0" fmla="*/ 0 h 6483350"/>
              <a:gd name="connsiteX1" fmla="*/ 9507627 w 9507627"/>
              <a:gd name="connsiteY1" fmla="*/ 0 h 6483350"/>
              <a:gd name="connsiteX2" fmla="*/ 9507627 w 9507627"/>
              <a:gd name="connsiteY2" fmla="*/ 6483350 h 6483350"/>
              <a:gd name="connsiteX3" fmla="*/ 0 w 9507627"/>
              <a:gd name="connsiteY3" fmla="*/ 6483350 h 6483350"/>
              <a:gd name="connsiteX4" fmla="*/ 2517596 w 9507627"/>
              <a:gd name="connsiteY4" fmla="*/ 4701395 h 6483350"/>
              <a:gd name="connsiteX5" fmla="*/ 1102862 w 9507627"/>
              <a:gd name="connsiteY5" fmla="*/ 2881222 h 6483350"/>
              <a:gd name="connsiteX6" fmla="*/ 1982757 w 9507627"/>
              <a:gd name="connsiteY6" fmla="*/ 1199071 h 6483350"/>
              <a:gd name="connsiteX7" fmla="*/ 362309 w 9507627"/>
              <a:gd name="connsiteY7" fmla="*/ 0 h 6483350"/>
              <a:gd name="connsiteX0" fmla="*/ 362309 w 9507627"/>
              <a:gd name="connsiteY0" fmla="*/ 0 h 6483350"/>
              <a:gd name="connsiteX1" fmla="*/ 9507627 w 9507627"/>
              <a:gd name="connsiteY1" fmla="*/ 0 h 6483350"/>
              <a:gd name="connsiteX2" fmla="*/ 9507627 w 9507627"/>
              <a:gd name="connsiteY2" fmla="*/ 6483350 h 6483350"/>
              <a:gd name="connsiteX3" fmla="*/ 0 w 9507627"/>
              <a:gd name="connsiteY3" fmla="*/ 6483350 h 6483350"/>
              <a:gd name="connsiteX4" fmla="*/ 2517596 w 9507627"/>
              <a:gd name="connsiteY4" fmla="*/ 4701395 h 6483350"/>
              <a:gd name="connsiteX5" fmla="*/ 1102862 w 9507627"/>
              <a:gd name="connsiteY5" fmla="*/ 2881222 h 6483350"/>
              <a:gd name="connsiteX6" fmla="*/ 1982757 w 9507627"/>
              <a:gd name="connsiteY6" fmla="*/ 1199071 h 6483350"/>
              <a:gd name="connsiteX7" fmla="*/ 362309 w 9507627"/>
              <a:gd name="connsiteY7" fmla="*/ 0 h 6483350"/>
              <a:gd name="connsiteX0" fmla="*/ 362309 w 9507627"/>
              <a:gd name="connsiteY0" fmla="*/ 0 h 6483350"/>
              <a:gd name="connsiteX1" fmla="*/ 9507627 w 9507627"/>
              <a:gd name="connsiteY1" fmla="*/ 0 h 6483350"/>
              <a:gd name="connsiteX2" fmla="*/ 9507627 w 9507627"/>
              <a:gd name="connsiteY2" fmla="*/ 6483350 h 6483350"/>
              <a:gd name="connsiteX3" fmla="*/ 0 w 9507627"/>
              <a:gd name="connsiteY3" fmla="*/ 6483350 h 6483350"/>
              <a:gd name="connsiteX4" fmla="*/ 2517596 w 9507627"/>
              <a:gd name="connsiteY4" fmla="*/ 4701395 h 6483350"/>
              <a:gd name="connsiteX5" fmla="*/ 1102862 w 9507627"/>
              <a:gd name="connsiteY5" fmla="*/ 2881222 h 6483350"/>
              <a:gd name="connsiteX6" fmla="*/ 1982757 w 9507627"/>
              <a:gd name="connsiteY6" fmla="*/ 1199071 h 6483350"/>
              <a:gd name="connsiteX7" fmla="*/ 362309 w 9507627"/>
              <a:gd name="connsiteY7" fmla="*/ 0 h 6483350"/>
              <a:gd name="connsiteX0" fmla="*/ 362309 w 9507627"/>
              <a:gd name="connsiteY0" fmla="*/ 0 h 6483350"/>
              <a:gd name="connsiteX1" fmla="*/ 9507627 w 9507627"/>
              <a:gd name="connsiteY1" fmla="*/ 0 h 6483350"/>
              <a:gd name="connsiteX2" fmla="*/ 9507627 w 9507627"/>
              <a:gd name="connsiteY2" fmla="*/ 6483350 h 6483350"/>
              <a:gd name="connsiteX3" fmla="*/ 0 w 9507627"/>
              <a:gd name="connsiteY3" fmla="*/ 6483350 h 6483350"/>
              <a:gd name="connsiteX4" fmla="*/ 2570147 w 9507627"/>
              <a:gd name="connsiteY4" fmla="*/ 4743437 h 6483350"/>
              <a:gd name="connsiteX5" fmla="*/ 1102862 w 9507627"/>
              <a:gd name="connsiteY5" fmla="*/ 2881222 h 6483350"/>
              <a:gd name="connsiteX6" fmla="*/ 1982757 w 9507627"/>
              <a:gd name="connsiteY6" fmla="*/ 1199071 h 6483350"/>
              <a:gd name="connsiteX7" fmla="*/ 362309 w 9507627"/>
              <a:gd name="connsiteY7" fmla="*/ 0 h 6483350"/>
              <a:gd name="connsiteX0" fmla="*/ 362309 w 9507627"/>
              <a:gd name="connsiteY0" fmla="*/ 0 h 6483350"/>
              <a:gd name="connsiteX1" fmla="*/ 9507627 w 9507627"/>
              <a:gd name="connsiteY1" fmla="*/ 0 h 6483350"/>
              <a:gd name="connsiteX2" fmla="*/ 9507627 w 9507627"/>
              <a:gd name="connsiteY2" fmla="*/ 6483350 h 6483350"/>
              <a:gd name="connsiteX3" fmla="*/ 0 w 9507627"/>
              <a:gd name="connsiteY3" fmla="*/ 6483350 h 6483350"/>
              <a:gd name="connsiteX4" fmla="*/ 2538616 w 9507627"/>
              <a:gd name="connsiteY4" fmla="*/ 4795989 h 6483350"/>
              <a:gd name="connsiteX5" fmla="*/ 1102862 w 9507627"/>
              <a:gd name="connsiteY5" fmla="*/ 2881222 h 6483350"/>
              <a:gd name="connsiteX6" fmla="*/ 1982757 w 9507627"/>
              <a:gd name="connsiteY6" fmla="*/ 1199071 h 6483350"/>
              <a:gd name="connsiteX7" fmla="*/ 362309 w 9507627"/>
              <a:gd name="connsiteY7" fmla="*/ 0 h 6483350"/>
              <a:gd name="connsiteX0" fmla="*/ 362309 w 9507627"/>
              <a:gd name="connsiteY0" fmla="*/ 0 h 6483350"/>
              <a:gd name="connsiteX1" fmla="*/ 9507627 w 9507627"/>
              <a:gd name="connsiteY1" fmla="*/ 0 h 6483350"/>
              <a:gd name="connsiteX2" fmla="*/ 9507627 w 9507627"/>
              <a:gd name="connsiteY2" fmla="*/ 6483350 h 6483350"/>
              <a:gd name="connsiteX3" fmla="*/ 0 w 9507627"/>
              <a:gd name="connsiteY3" fmla="*/ 6483350 h 6483350"/>
              <a:gd name="connsiteX4" fmla="*/ 2538616 w 9507627"/>
              <a:gd name="connsiteY4" fmla="*/ 4795989 h 6483350"/>
              <a:gd name="connsiteX5" fmla="*/ 1102862 w 9507627"/>
              <a:gd name="connsiteY5" fmla="*/ 2881222 h 6483350"/>
              <a:gd name="connsiteX6" fmla="*/ 1982757 w 9507627"/>
              <a:gd name="connsiteY6" fmla="*/ 1199071 h 6483350"/>
              <a:gd name="connsiteX7" fmla="*/ 362309 w 9507627"/>
              <a:gd name="connsiteY7" fmla="*/ 0 h 6483350"/>
              <a:gd name="connsiteX0" fmla="*/ 362309 w 9507627"/>
              <a:gd name="connsiteY0" fmla="*/ 0 h 6483509"/>
              <a:gd name="connsiteX1" fmla="*/ 9507627 w 9507627"/>
              <a:gd name="connsiteY1" fmla="*/ 0 h 6483509"/>
              <a:gd name="connsiteX2" fmla="*/ 9507627 w 9507627"/>
              <a:gd name="connsiteY2" fmla="*/ 6483350 h 6483509"/>
              <a:gd name="connsiteX3" fmla="*/ 0 w 9507627"/>
              <a:gd name="connsiteY3" fmla="*/ 6483350 h 6483509"/>
              <a:gd name="connsiteX4" fmla="*/ 2538616 w 9507627"/>
              <a:gd name="connsiteY4" fmla="*/ 4795989 h 6483509"/>
              <a:gd name="connsiteX5" fmla="*/ 1102862 w 9507627"/>
              <a:gd name="connsiteY5" fmla="*/ 2881222 h 6483509"/>
              <a:gd name="connsiteX6" fmla="*/ 1982757 w 9507627"/>
              <a:gd name="connsiteY6" fmla="*/ 1199071 h 6483509"/>
              <a:gd name="connsiteX7" fmla="*/ 362309 w 9507627"/>
              <a:gd name="connsiteY7" fmla="*/ 0 h 6483509"/>
              <a:gd name="connsiteX0" fmla="*/ 362309 w 9507627"/>
              <a:gd name="connsiteY0" fmla="*/ 0 h 6483497"/>
              <a:gd name="connsiteX1" fmla="*/ 9507627 w 9507627"/>
              <a:gd name="connsiteY1" fmla="*/ 0 h 6483497"/>
              <a:gd name="connsiteX2" fmla="*/ 9507627 w 9507627"/>
              <a:gd name="connsiteY2" fmla="*/ 6483350 h 6483497"/>
              <a:gd name="connsiteX3" fmla="*/ 0 w 9507627"/>
              <a:gd name="connsiteY3" fmla="*/ 6483350 h 6483497"/>
              <a:gd name="connsiteX4" fmla="*/ 2559637 w 9507627"/>
              <a:gd name="connsiteY4" fmla="*/ 4743438 h 6483497"/>
              <a:gd name="connsiteX5" fmla="*/ 1102862 w 9507627"/>
              <a:gd name="connsiteY5" fmla="*/ 2881222 h 6483497"/>
              <a:gd name="connsiteX6" fmla="*/ 1982757 w 9507627"/>
              <a:gd name="connsiteY6" fmla="*/ 1199071 h 6483497"/>
              <a:gd name="connsiteX7" fmla="*/ 362309 w 9507627"/>
              <a:gd name="connsiteY7" fmla="*/ 0 h 6483497"/>
              <a:gd name="connsiteX0" fmla="*/ 362309 w 9507627"/>
              <a:gd name="connsiteY0" fmla="*/ 0 h 6483469"/>
              <a:gd name="connsiteX1" fmla="*/ 9507627 w 9507627"/>
              <a:gd name="connsiteY1" fmla="*/ 0 h 6483469"/>
              <a:gd name="connsiteX2" fmla="*/ 9507627 w 9507627"/>
              <a:gd name="connsiteY2" fmla="*/ 6483350 h 6483469"/>
              <a:gd name="connsiteX3" fmla="*/ 0 w 9507627"/>
              <a:gd name="connsiteY3" fmla="*/ 6483350 h 6483469"/>
              <a:gd name="connsiteX4" fmla="*/ 2559637 w 9507627"/>
              <a:gd name="connsiteY4" fmla="*/ 4743438 h 6483469"/>
              <a:gd name="connsiteX5" fmla="*/ 1102862 w 9507627"/>
              <a:gd name="connsiteY5" fmla="*/ 2881222 h 6483469"/>
              <a:gd name="connsiteX6" fmla="*/ 1982757 w 9507627"/>
              <a:gd name="connsiteY6" fmla="*/ 1199071 h 6483469"/>
              <a:gd name="connsiteX7" fmla="*/ 362309 w 9507627"/>
              <a:gd name="connsiteY7" fmla="*/ 0 h 6483469"/>
              <a:gd name="connsiteX0" fmla="*/ 362309 w 9507627"/>
              <a:gd name="connsiteY0" fmla="*/ 0 h 6483776"/>
              <a:gd name="connsiteX1" fmla="*/ 9507627 w 9507627"/>
              <a:gd name="connsiteY1" fmla="*/ 0 h 6483776"/>
              <a:gd name="connsiteX2" fmla="*/ 9507627 w 9507627"/>
              <a:gd name="connsiteY2" fmla="*/ 6483350 h 6483776"/>
              <a:gd name="connsiteX3" fmla="*/ 0 w 9507627"/>
              <a:gd name="connsiteY3" fmla="*/ 6483350 h 6483776"/>
              <a:gd name="connsiteX4" fmla="*/ 2559637 w 9507627"/>
              <a:gd name="connsiteY4" fmla="*/ 4743438 h 6483776"/>
              <a:gd name="connsiteX5" fmla="*/ 1102862 w 9507627"/>
              <a:gd name="connsiteY5" fmla="*/ 2881222 h 6483776"/>
              <a:gd name="connsiteX6" fmla="*/ 1982757 w 9507627"/>
              <a:gd name="connsiteY6" fmla="*/ 1199071 h 6483776"/>
              <a:gd name="connsiteX7" fmla="*/ 362309 w 9507627"/>
              <a:gd name="connsiteY7" fmla="*/ 0 h 6483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07627" h="6483776">
                <a:moveTo>
                  <a:pt x="362309" y="0"/>
                </a:moveTo>
                <a:lnTo>
                  <a:pt x="9507627" y="0"/>
                </a:lnTo>
                <a:lnTo>
                  <a:pt x="9507627" y="6483350"/>
                </a:lnTo>
                <a:lnTo>
                  <a:pt x="0" y="6483350"/>
                </a:lnTo>
                <a:cubicBezTo>
                  <a:pt x="1986313" y="6505435"/>
                  <a:pt x="2488964" y="5666141"/>
                  <a:pt x="2559637" y="4743438"/>
                </a:cubicBezTo>
                <a:cubicBezTo>
                  <a:pt x="2585297" y="3967681"/>
                  <a:pt x="2356568" y="3260785"/>
                  <a:pt x="1102862" y="2881222"/>
                </a:cubicBezTo>
                <a:cubicBezTo>
                  <a:pt x="1843076" y="2630237"/>
                  <a:pt x="2124873" y="1846052"/>
                  <a:pt x="1982757" y="1199071"/>
                </a:cubicBezTo>
                <a:cubicBezTo>
                  <a:pt x="1727279" y="238664"/>
                  <a:pt x="1023228" y="71886"/>
                  <a:pt x="362309" y="0"/>
                </a:cubicBezTo>
                <a:close/>
              </a:path>
            </a:pathLst>
          </a:custGeom>
          <a:noFill/>
        </p:spPr>
        <p:txBody>
          <a:bodyPr/>
          <a:lstStyle/>
          <a:p>
            <a:r>
              <a:rPr lang="nl-NL"/>
              <a:t>Klik op het pictogram als u een afbeelding wilt toevoegen</a:t>
            </a:r>
            <a:endParaRPr lang="nl-NL" dirty="0"/>
          </a:p>
        </p:txBody>
      </p:sp>
      <p:sp>
        <p:nvSpPr>
          <p:cNvPr id="21" name="Tijdelijke aanduiding voor datum 3">
            <a:extLst>
              <a:ext uri="{FF2B5EF4-FFF2-40B4-BE49-F238E27FC236}">
                <a16:creationId xmlns:a16="http://schemas.microsoft.com/office/drawing/2014/main" id="{CCBE3ED5-A78F-4CCE-A85C-81E4634D1D12}"/>
              </a:ext>
            </a:extLst>
          </p:cNvPr>
          <p:cNvSpPr>
            <a:spLocks noGrp="1"/>
          </p:cNvSpPr>
          <p:nvPr>
            <p:ph type="dt" sz="half" idx="2"/>
          </p:nvPr>
        </p:nvSpPr>
        <p:spPr>
          <a:xfrm>
            <a:off x="528396" y="5527675"/>
            <a:ext cx="2590800" cy="346075"/>
          </a:xfrm>
          <a:prstGeom prst="rect">
            <a:avLst/>
          </a:prstGeom>
        </p:spPr>
        <p:txBody>
          <a:bodyPr vert="horz" lIns="91440" tIns="45720" rIns="91440" bIns="45720" rtlCol="0" anchor="ctr"/>
          <a:lstStyle>
            <a:lvl1pPr algn="l">
              <a:defRPr sz="1600">
                <a:solidFill>
                  <a:schemeClr val="bg1"/>
                </a:solidFill>
              </a:defRPr>
            </a:lvl1pPr>
          </a:lstStyle>
          <a:p>
            <a:fld id="{5942D669-FBFE-42A2-B733-4A8EC52D3FEB}" type="datetime1">
              <a:rPr lang="nl-NL" smtClean="0"/>
              <a:t>18-9-2024</a:t>
            </a:fld>
            <a:endParaRPr lang="nl-NL"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afbeelding pagina vullend">
    <p:spTree>
      <p:nvGrpSpPr>
        <p:cNvPr id="1" name=""/>
        <p:cNvGrpSpPr/>
        <p:nvPr/>
      </p:nvGrpSpPr>
      <p:grpSpPr>
        <a:xfrm>
          <a:off x="0" y="0"/>
          <a:ext cx="0" cy="0"/>
          <a:chOff x="0" y="0"/>
          <a:chExt cx="0" cy="0"/>
        </a:xfrm>
      </p:grpSpPr>
      <p:sp>
        <p:nvSpPr>
          <p:cNvPr id="5" name="Tijdelijke aanduiding voor afbeelding 4">
            <a:extLst>
              <a:ext uri="{FF2B5EF4-FFF2-40B4-BE49-F238E27FC236}">
                <a16:creationId xmlns:a16="http://schemas.microsoft.com/office/drawing/2014/main" id="{180D07CF-9D75-47A4-913F-EE07AD8C43FF}"/>
              </a:ext>
            </a:extLst>
          </p:cNvPr>
          <p:cNvSpPr>
            <a:spLocks noGrp="1"/>
          </p:cNvSpPr>
          <p:nvPr>
            <p:ph type="pic" sz="quarter" idx="11"/>
          </p:nvPr>
        </p:nvSpPr>
        <p:spPr>
          <a:xfrm>
            <a:off x="501650" y="498475"/>
            <a:ext cx="10515600" cy="5334000"/>
          </a:xfrm>
          <a:prstGeom prst="rect">
            <a:avLst/>
          </a:prstGeom>
        </p:spPr>
        <p:txBody>
          <a:bodyPr/>
          <a:lstStyle/>
          <a:p>
            <a:r>
              <a:rPr lang="nl-NL"/>
              <a:t>Klik op het pictogram als u een afbeelding wilt toevoegen</a:t>
            </a:r>
          </a:p>
        </p:txBody>
      </p:sp>
      <p:sp>
        <p:nvSpPr>
          <p:cNvPr id="8" name="Tijdelijke aanduiding voor voettekst 15">
            <a:extLst>
              <a:ext uri="{FF2B5EF4-FFF2-40B4-BE49-F238E27FC236}">
                <a16:creationId xmlns:a16="http://schemas.microsoft.com/office/drawing/2014/main" id="{1D452BCE-8891-4CFA-839B-B5041D0ADB34}"/>
              </a:ext>
            </a:extLst>
          </p:cNvPr>
          <p:cNvSpPr>
            <a:spLocks noGrp="1"/>
          </p:cNvSpPr>
          <p:nvPr>
            <p:ph type="ftr" sz="quarter" idx="3"/>
          </p:nvPr>
        </p:nvSpPr>
        <p:spPr>
          <a:xfrm>
            <a:off x="1790574" y="6047426"/>
            <a:ext cx="5867400" cy="346075"/>
          </a:xfrm>
          <a:prstGeom prst="rect">
            <a:avLst/>
          </a:prstGeom>
        </p:spPr>
        <p:txBody>
          <a:bodyPr vert="horz" lIns="91440" tIns="45720" rIns="91440" bIns="45720" rtlCol="0" anchor="ctr"/>
          <a:lstStyle>
            <a:lvl1pPr algn="l">
              <a:defRPr sz="900">
                <a:solidFill>
                  <a:srgbClr val="58595B"/>
                </a:solidFill>
              </a:defRPr>
            </a:lvl1pPr>
          </a:lstStyle>
          <a:p>
            <a:endParaRPr lang="nl-NL" dirty="0"/>
          </a:p>
        </p:txBody>
      </p:sp>
      <p:sp>
        <p:nvSpPr>
          <p:cNvPr id="9" name="Tijdelijke aanduiding voor datum 3">
            <a:extLst>
              <a:ext uri="{FF2B5EF4-FFF2-40B4-BE49-F238E27FC236}">
                <a16:creationId xmlns:a16="http://schemas.microsoft.com/office/drawing/2014/main" id="{79C02605-38FC-42BE-BC51-056524364BD7}"/>
              </a:ext>
            </a:extLst>
          </p:cNvPr>
          <p:cNvSpPr>
            <a:spLocks noGrp="1"/>
          </p:cNvSpPr>
          <p:nvPr>
            <p:ph type="dt" sz="half" idx="2"/>
          </p:nvPr>
        </p:nvSpPr>
        <p:spPr>
          <a:xfrm>
            <a:off x="1064340" y="6047427"/>
            <a:ext cx="784767" cy="346075"/>
          </a:xfrm>
          <a:prstGeom prst="rect">
            <a:avLst/>
          </a:prstGeom>
        </p:spPr>
        <p:txBody>
          <a:bodyPr vert="horz" lIns="91440" tIns="45720" rIns="91440" bIns="45720" rtlCol="0" anchor="ctr"/>
          <a:lstStyle>
            <a:lvl1pPr algn="ctr">
              <a:defRPr sz="900">
                <a:solidFill>
                  <a:srgbClr val="58595B"/>
                </a:solidFill>
                <a:latin typeface="Calibri" panose="020F0502020204030204" pitchFamily="34" charset="0"/>
                <a:cs typeface="Calibri" panose="020F0502020204030204" pitchFamily="34" charset="0"/>
              </a:defRPr>
            </a:lvl1pPr>
          </a:lstStyle>
          <a:p>
            <a:fld id="{CDF5E0BA-3841-49E7-B757-CAAFCF2DE702}" type="datetime1">
              <a:rPr lang="nl-NL" smtClean="0"/>
              <a:t>18-9-2024</a:t>
            </a:fld>
            <a:r>
              <a:rPr lang="nl-NL"/>
              <a:t> </a:t>
            </a:r>
            <a:endParaRPr lang="nl-NL" dirty="0"/>
          </a:p>
        </p:txBody>
      </p:sp>
    </p:spTree>
    <p:extLst>
      <p:ext uri="{BB962C8B-B14F-4D97-AF65-F5344CB8AC3E}">
        <p14:creationId xmlns:p14="http://schemas.microsoft.com/office/powerpoint/2010/main" val="9540801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_Grafiek">
    <p:spTree>
      <p:nvGrpSpPr>
        <p:cNvPr id="1" name=""/>
        <p:cNvGrpSpPr/>
        <p:nvPr/>
      </p:nvGrpSpPr>
      <p:grpSpPr>
        <a:xfrm>
          <a:off x="0" y="0"/>
          <a:ext cx="0" cy="0"/>
          <a:chOff x="0" y="0"/>
          <a:chExt cx="0" cy="0"/>
        </a:xfrm>
      </p:grpSpPr>
      <p:sp>
        <p:nvSpPr>
          <p:cNvPr id="15" name="Tijdelijke aanduiding voor tekst 14">
            <a:extLst>
              <a:ext uri="{FF2B5EF4-FFF2-40B4-BE49-F238E27FC236}">
                <a16:creationId xmlns:a16="http://schemas.microsoft.com/office/drawing/2014/main" id="{588BF60C-836E-4F12-84EB-BEF5F282A2A5}"/>
              </a:ext>
            </a:extLst>
          </p:cNvPr>
          <p:cNvSpPr>
            <a:spLocks noGrp="1"/>
          </p:cNvSpPr>
          <p:nvPr>
            <p:ph type="body" sz="quarter" idx="11" hasCustomPrompt="1"/>
          </p:nvPr>
        </p:nvSpPr>
        <p:spPr>
          <a:xfrm>
            <a:off x="539750" y="465896"/>
            <a:ext cx="10325100" cy="1234270"/>
          </a:xfrm>
          <a:prstGeom prst="rect">
            <a:avLst/>
          </a:prstGeom>
        </p:spPr>
        <p:txBody>
          <a:bodyPr/>
          <a:lstStyle>
            <a:lvl1pPr>
              <a:defRPr sz="2400">
                <a:solidFill>
                  <a:srgbClr val="58595B"/>
                </a:solidFill>
                <a:latin typeface="+mj-lt"/>
              </a:defRPr>
            </a:lvl1pPr>
          </a:lstStyle>
          <a:p>
            <a:pPr lvl="0"/>
            <a:r>
              <a:rPr lang="nl-NL" dirty="0"/>
              <a:t>Titel</a:t>
            </a:r>
          </a:p>
        </p:txBody>
      </p:sp>
      <p:sp>
        <p:nvSpPr>
          <p:cNvPr id="16" name="object 11">
            <a:extLst>
              <a:ext uri="{FF2B5EF4-FFF2-40B4-BE49-F238E27FC236}">
                <a16:creationId xmlns:a16="http://schemas.microsoft.com/office/drawing/2014/main" id="{0797549A-66D3-43C7-9596-94C08F8E0AA0}"/>
              </a:ext>
            </a:extLst>
          </p:cNvPr>
          <p:cNvSpPr/>
          <p:nvPr userDrawn="1"/>
        </p:nvSpPr>
        <p:spPr>
          <a:xfrm>
            <a:off x="540004" y="1980006"/>
            <a:ext cx="10440035" cy="3240405"/>
          </a:xfrm>
          <a:custGeom>
            <a:avLst/>
            <a:gdLst/>
            <a:ahLst/>
            <a:cxnLst/>
            <a:rect l="l" t="t" r="r" b="b"/>
            <a:pathLst>
              <a:path w="10440035" h="3240404">
                <a:moveTo>
                  <a:pt x="0" y="3239998"/>
                </a:moveTo>
                <a:lnTo>
                  <a:pt x="10439996" y="3239998"/>
                </a:lnTo>
                <a:lnTo>
                  <a:pt x="10439996" y="0"/>
                </a:lnTo>
                <a:lnTo>
                  <a:pt x="0" y="0"/>
                </a:lnTo>
                <a:lnTo>
                  <a:pt x="0" y="3239998"/>
                </a:lnTo>
                <a:close/>
              </a:path>
            </a:pathLst>
          </a:custGeom>
          <a:solidFill>
            <a:srgbClr val="F1F1F2"/>
          </a:solidFill>
        </p:spPr>
        <p:txBody>
          <a:bodyPr wrap="square" lIns="0" tIns="0" rIns="0" bIns="0" rtlCol="0"/>
          <a:lstStyle/>
          <a:p>
            <a:endParaRPr/>
          </a:p>
        </p:txBody>
      </p:sp>
      <p:sp>
        <p:nvSpPr>
          <p:cNvPr id="18" name="Tijdelijke aanduiding voor grafiek 17">
            <a:extLst>
              <a:ext uri="{FF2B5EF4-FFF2-40B4-BE49-F238E27FC236}">
                <a16:creationId xmlns:a16="http://schemas.microsoft.com/office/drawing/2014/main" id="{53A52BCA-A858-4969-A844-E28FCC0FEF8A}"/>
              </a:ext>
            </a:extLst>
          </p:cNvPr>
          <p:cNvSpPr>
            <a:spLocks noGrp="1"/>
          </p:cNvSpPr>
          <p:nvPr>
            <p:ph type="chart" sz="quarter" idx="12"/>
          </p:nvPr>
        </p:nvSpPr>
        <p:spPr>
          <a:xfrm>
            <a:off x="539750" y="1980006"/>
            <a:ext cx="10439400" cy="3240087"/>
          </a:xfrm>
          <a:prstGeom prst="rect">
            <a:avLst/>
          </a:prstGeom>
        </p:spPr>
        <p:txBody>
          <a:bodyPr/>
          <a:lstStyle/>
          <a:p>
            <a:r>
              <a:rPr lang="nl-NL"/>
              <a:t>Klik op het pictogram als u een grafiek wilt toevoegen</a:t>
            </a:r>
          </a:p>
        </p:txBody>
      </p:sp>
      <p:sp>
        <p:nvSpPr>
          <p:cNvPr id="9" name="Tijdelijke aanduiding voor voettekst 15">
            <a:extLst>
              <a:ext uri="{FF2B5EF4-FFF2-40B4-BE49-F238E27FC236}">
                <a16:creationId xmlns:a16="http://schemas.microsoft.com/office/drawing/2014/main" id="{2746F53B-DB01-4C81-99C0-7F2026DEF9CF}"/>
              </a:ext>
            </a:extLst>
          </p:cNvPr>
          <p:cNvSpPr>
            <a:spLocks noGrp="1"/>
          </p:cNvSpPr>
          <p:nvPr>
            <p:ph type="ftr" sz="quarter" idx="3"/>
          </p:nvPr>
        </p:nvSpPr>
        <p:spPr>
          <a:xfrm>
            <a:off x="1790574" y="6047426"/>
            <a:ext cx="5867400" cy="346075"/>
          </a:xfrm>
          <a:prstGeom prst="rect">
            <a:avLst/>
          </a:prstGeom>
        </p:spPr>
        <p:txBody>
          <a:bodyPr vert="horz" lIns="91440" tIns="45720" rIns="91440" bIns="45720" rtlCol="0" anchor="ctr"/>
          <a:lstStyle>
            <a:lvl1pPr algn="l">
              <a:defRPr sz="900">
                <a:solidFill>
                  <a:srgbClr val="58595B"/>
                </a:solidFill>
              </a:defRPr>
            </a:lvl1pPr>
          </a:lstStyle>
          <a:p>
            <a:endParaRPr lang="nl-NL" dirty="0"/>
          </a:p>
        </p:txBody>
      </p:sp>
      <p:sp>
        <p:nvSpPr>
          <p:cNvPr id="10" name="Tijdelijke aanduiding voor datum 3">
            <a:extLst>
              <a:ext uri="{FF2B5EF4-FFF2-40B4-BE49-F238E27FC236}">
                <a16:creationId xmlns:a16="http://schemas.microsoft.com/office/drawing/2014/main" id="{A4919B70-4DF6-4F71-A2AD-7B21DDA03C4E}"/>
              </a:ext>
            </a:extLst>
          </p:cNvPr>
          <p:cNvSpPr>
            <a:spLocks noGrp="1"/>
          </p:cNvSpPr>
          <p:nvPr>
            <p:ph type="dt" sz="half" idx="2"/>
          </p:nvPr>
        </p:nvSpPr>
        <p:spPr>
          <a:xfrm>
            <a:off x="1064340" y="6047427"/>
            <a:ext cx="784767" cy="346075"/>
          </a:xfrm>
          <a:prstGeom prst="rect">
            <a:avLst/>
          </a:prstGeom>
        </p:spPr>
        <p:txBody>
          <a:bodyPr vert="horz" lIns="91440" tIns="45720" rIns="91440" bIns="45720" rtlCol="0" anchor="ctr"/>
          <a:lstStyle>
            <a:lvl1pPr algn="ctr">
              <a:defRPr sz="900">
                <a:solidFill>
                  <a:srgbClr val="58595B"/>
                </a:solidFill>
                <a:latin typeface="Calibri" panose="020F0502020204030204" pitchFamily="34" charset="0"/>
                <a:cs typeface="Calibri" panose="020F0502020204030204" pitchFamily="34" charset="0"/>
              </a:defRPr>
            </a:lvl1pPr>
          </a:lstStyle>
          <a:p>
            <a:fld id="{EF1212BE-4C3F-4BAF-AF1B-0FBD44F2960E}" type="datetime1">
              <a:rPr lang="nl-NL" smtClean="0"/>
              <a:t>18-9-2024</a:t>
            </a:fld>
            <a:r>
              <a:rPr lang="nl-NL"/>
              <a:t> </a:t>
            </a:r>
            <a:endParaRPr lang="nl-NL" dirty="0"/>
          </a:p>
        </p:txBody>
      </p:sp>
    </p:spTree>
    <p:extLst>
      <p:ext uri="{BB962C8B-B14F-4D97-AF65-F5344CB8AC3E}">
        <p14:creationId xmlns:p14="http://schemas.microsoft.com/office/powerpoint/2010/main" val="32929814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Titel klein en afbeelding">
    <p:spTree>
      <p:nvGrpSpPr>
        <p:cNvPr id="1" name=""/>
        <p:cNvGrpSpPr/>
        <p:nvPr/>
      </p:nvGrpSpPr>
      <p:grpSpPr>
        <a:xfrm>
          <a:off x="0" y="0"/>
          <a:ext cx="0" cy="0"/>
          <a:chOff x="0" y="0"/>
          <a:chExt cx="0" cy="0"/>
        </a:xfrm>
      </p:grpSpPr>
      <p:sp>
        <p:nvSpPr>
          <p:cNvPr id="15" name="Tijdelijke aanduiding voor tekst 14">
            <a:extLst>
              <a:ext uri="{FF2B5EF4-FFF2-40B4-BE49-F238E27FC236}">
                <a16:creationId xmlns:a16="http://schemas.microsoft.com/office/drawing/2014/main" id="{588BF60C-836E-4F12-84EB-BEF5F282A2A5}"/>
              </a:ext>
            </a:extLst>
          </p:cNvPr>
          <p:cNvSpPr>
            <a:spLocks noGrp="1"/>
          </p:cNvSpPr>
          <p:nvPr>
            <p:ph type="body" sz="quarter" idx="11" hasCustomPrompt="1"/>
          </p:nvPr>
        </p:nvSpPr>
        <p:spPr>
          <a:xfrm>
            <a:off x="539750" y="465896"/>
            <a:ext cx="10325100" cy="1234270"/>
          </a:xfrm>
          <a:prstGeom prst="rect">
            <a:avLst/>
          </a:prstGeom>
        </p:spPr>
        <p:txBody>
          <a:bodyPr/>
          <a:lstStyle>
            <a:lvl1pPr>
              <a:defRPr sz="2400">
                <a:solidFill>
                  <a:srgbClr val="58595B"/>
                </a:solidFill>
                <a:latin typeface="+mj-lt"/>
              </a:defRPr>
            </a:lvl1pPr>
          </a:lstStyle>
          <a:p>
            <a:pPr lvl="0"/>
            <a:r>
              <a:rPr lang="nl-NL" dirty="0"/>
              <a:t>Titel</a:t>
            </a:r>
          </a:p>
        </p:txBody>
      </p:sp>
      <p:sp>
        <p:nvSpPr>
          <p:cNvPr id="4" name="Tijdelijke aanduiding voor afbeelding 3">
            <a:extLst>
              <a:ext uri="{FF2B5EF4-FFF2-40B4-BE49-F238E27FC236}">
                <a16:creationId xmlns:a16="http://schemas.microsoft.com/office/drawing/2014/main" id="{0715F293-20A8-4815-9ED4-2AA4FBDE8C09}"/>
              </a:ext>
            </a:extLst>
          </p:cNvPr>
          <p:cNvSpPr>
            <a:spLocks noGrp="1"/>
          </p:cNvSpPr>
          <p:nvPr>
            <p:ph type="pic" sz="quarter" idx="12"/>
          </p:nvPr>
        </p:nvSpPr>
        <p:spPr>
          <a:xfrm>
            <a:off x="539750" y="1793875"/>
            <a:ext cx="10325100" cy="4114800"/>
          </a:xfrm>
          <a:prstGeom prst="rect">
            <a:avLst/>
          </a:prstGeom>
        </p:spPr>
        <p:txBody>
          <a:bodyPr/>
          <a:lstStyle/>
          <a:p>
            <a:r>
              <a:rPr lang="nl-NL"/>
              <a:t>Klik op het pictogram als u een afbeelding wilt toevoegen</a:t>
            </a:r>
          </a:p>
        </p:txBody>
      </p:sp>
      <p:sp>
        <p:nvSpPr>
          <p:cNvPr id="8" name="Tijdelijke aanduiding voor voettekst 15">
            <a:extLst>
              <a:ext uri="{FF2B5EF4-FFF2-40B4-BE49-F238E27FC236}">
                <a16:creationId xmlns:a16="http://schemas.microsoft.com/office/drawing/2014/main" id="{D1A57BA4-F5D3-4E46-9C98-49CDD3BD30FF}"/>
              </a:ext>
            </a:extLst>
          </p:cNvPr>
          <p:cNvSpPr>
            <a:spLocks noGrp="1"/>
          </p:cNvSpPr>
          <p:nvPr>
            <p:ph type="ftr" sz="quarter" idx="3"/>
          </p:nvPr>
        </p:nvSpPr>
        <p:spPr>
          <a:xfrm>
            <a:off x="1790574" y="6047426"/>
            <a:ext cx="5867400" cy="346075"/>
          </a:xfrm>
          <a:prstGeom prst="rect">
            <a:avLst/>
          </a:prstGeom>
        </p:spPr>
        <p:txBody>
          <a:bodyPr vert="horz" lIns="91440" tIns="45720" rIns="91440" bIns="45720" rtlCol="0" anchor="ctr"/>
          <a:lstStyle>
            <a:lvl1pPr algn="l">
              <a:defRPr sz="900">
                <a:solidFill>
                  <a:srgbClr val="58595B"/>
                </a:solidFill>
              </a:defRPr>
            </a:lvl1pPr>
          </a:lstStyle>
          <a:p>
            <a:endParaRPr lang="nl-NL" dirty="0"/>
          </a:p>
        </p:txBody>
      </p:sp>
      <p:sp>
        <p:nvSpPr>
          <p:cNvPr id="9" name="Tijdelijke aanduiding voor datum 3">
            <a:extLst>
              <a:ext uri="{FF2B5EF4-FFF2-40B4-BE49-F238E27FC236}">
                <a16:creationId xmlns:a16="http://schemas.microsoft.com/office/drawing/2014/main" id="{3607DB67-19EC-44D4-BEDE-C31DAD0B0F43}"/>
              </a:ext>
            </a:extLst>
          </p:cNvPr>
          <p:cNvSpPr>
            <a:spLocks noGrp="1"/>
          </p:cNvSpPr>
          <p:nvPr>
            <p:ph type="dt" sz="half" idx="2"/>
          </p:nvPr>
        </p:nvSpPr>
        <p:spPr>
          <a:xfrm>
            <a:off x="1064340" y="6047427"/>
            <a:ext cx="784767" cy="346075"/>
          </a:xfrm>
          <a:prstGeom prst="rect">
            <a:avLst/>
          </a:prstGeom>
        </p:spPr>
        <p:txBody>
          <a:bodyPr vert="horz" lIns="91440" tIns="45720" rIns="91440" bIns="45720" rtlCol="0" anchor="ctr"/>
          <a:lstStyle>
            <a:lvl1pPr algn="ctr">
              <a:defRPr sz="900">
                <a:solidFill>
                  <a:srgbClr val="58595B"/>
                </a:solidFill>
                <a:latin typeface="Calibri" panose="020F0502020204030204" pitchFamily="34" charset="0"/>
                <a:cs typeface="Calibri" panose="020F0502020204030204" pitchFamily="34" charset="0"/>
              </a:defRPr>
            </a:lvl1pPr>
          </a:lstStyle>
          <a:p>
            <a:fld id="{58BB4867-8129-48CB-80DD-570393336AF5}" type="datetime1">
              <a:rPr lang="nl-NL" smtClean="0"/>
              <a:t>18-9-2024</a:t>
            </a:fld>
            <a:r>
              <a:rPr lang="nl-NL"/>
              <a:t> </a:t>
            </a:r>
            <a:endParaRPr lang="nl-NL" dirty="0"/>
          </a:p>
        </p:txBody>
      </p:sp>
    </p:spTree>
    <p:extLst>
      <p:ext uri="{BB962C8B-B14F-4D97-AF65-F5344CB8AC3E}">
        <p14:creationId xmlns:p14="http://schemas.microsoft.com/office/powerpoint/2010/main" val="22314344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9_Titel groot en afbeelding">
    <p:spTree>
      <p:nvGrpSpPr>
        <p:cNvPr id="1" name=""/>
        <p:cNvGrpSpPr/>
        <p:nvPr/>
      </p:nvGrpSpPr>
      <p:grpSpPr>
        <a:xfrm>
          <a:off x="0" y="0"/>
          <a:ext cx="0" cy="0"/>
          <a:chOff x="0" y="0"/>
          <a:chExt cx="0" cy="0"/>
        </a:xfrm>
      </p:grpSpPr>
      <p:sp>
        <p:nvSpPr>
          <p:cNvPr id="5" name="object 10">
            <a:extLst>
              <a:ext uri="{FF2B5EF4-FFF2-40B4-BE49-F238E27FC236}">
                <a16:creationId xmlns:a16="http://schemas.microsoft.com/office/drawing/2014/main" id="{7CA1184F-3971-49F4-ADA7-8C60D750CD00}"/>
              </a:ext>
            </a:extLst>
          </p:cNvPr>
          <p:cNvSpPr/>
          <p:nvPr userDrawn="1"/>
        </p:nvSpPr>
        <p:spPr>
          <a:xfrm>
            <a:off x="2452217" y="1760956"/>
            <a:ext cx="6616700" cy="3848100"/>
          </a:xfrm>
          <a:custGeom>
            <a:avLst/>
            <a:gdLst/>
            <a:ahLst/>
            <a:cxnLst/>
            <a:rect l="l" t="t" r="r" b="b"/>
            <a:pathLst>
              <a:path w="6616700" h="3848100">
                <a:moveTo>
                  <a:pt x="0" y="0"/>
                </a:moveTo>
                <a:lnTo>
                  <a:pt x="6616700" y="0"/>
                </a:lnTo>
                <a:lnTo>
                  <a:pt x="6616700" y="3848100"/>
                </a:lnTo>
                <a:lnTo>
                  <a:pt x="0" y="3848100"/>
                </a:lnTo>
                <a:lnTo>
                  <a:pt x="0" y="0"/>
                </a:lnTo>
                <a:close/>
              </a:path>
            </a:pathLst>
          </a:custGeom>
          <a:solidFill>
            <a:srgbClr val="000000">
              <a:alpha val="43998"/>
            </a:srgbClr>
          </a:solidFill>
        </p:spPr>
        <p:txBody>
          <a:bodyPr wrap="square" lIns="0" tIns="0" rIns="0" bIns="0" rtlCol="0"/>
          <a:lstStyle/>
          <a:p>
            <a:endParaRPr/>
          </a:p>
        </p:txBody>
      </p:sp>
      <p:sp>
        <p:nvSpPr>
          <p:cNvPr id="10" name="Tijdelijke aanduiding voor afbeelding 9">
            <a:extLst>
              <a:ext uri="{FF2B5EF4-FFF2-40B4-BE49-F238E27FC236}">
                <a16:creationId xmlns:a16="http://schemas.microsoft.com/office/drawing/2014/main" id="{C0191163-219B-45CF-B21A-B9CA32BC1C08}"/>
              </a:ext>
            </a:extLst>
          </p:cNvPr>
          <p:cNvSpPr>
            <a:spLocks noGrp="1"/>
          </p:cNvSpPr>
          <p:nvPr>
            <p:ph type="pic" sz="quarter" idx="12"/>
          </p:nvPr>
        </p:nvSpPr>
        <p:spPr>
          <a:xfrm>
            <a:off x="2559050" y="1870075"/>
            <a:ext cx="6400800" cy="3657600"/>
          </a:xfrm>
          <a:prstGeom prst="rect">
            <a:avLst/>
          </a:prstGeom>
        </p:spPr>
        <p:txBody>
          <a:bodyPr/>
          <a:lstStyle/>
          <a:p>
            <a:r>
              <a:rPr lang="nl-NL"/>
              <a:t>Klik op het pictogram als u een afbeelding wilt toevoegen</a:t>
            </a:r>
          </a:p>
        </p:txBody>
      </p:sp>
      <p:sp>
        <p:nvSpPr>
          <p:cNvPr id="15" name="Tijdelijke aanduiding voor tekst 7">
            <a:extLst>
              <a:ext uri="{FF2B5EF4-FFF2-40B4-BE49-F238E27FC236}">
                <a16:creationId xmlns:a16="http://schemas.microsoft.com/office/drawing/2014/main" id="{E97056D6-9343-4A2D-9EFD-0DB855F85A7A}"/>
              </a:ext>
            </a:extLst>
          </p:cNvPr>
          <p:cNvSpPr>
            <a:spLocks noGrp="1"/>
          </p:cNvSpPr>
          <p:nvPr>
            <p:ph type="body" sz="quarter" idx="11" hasCustomPrompt="1"/>
          </p:nvPr>
        </p:nvSpPr>
        <p:spPr>
          <a:xfrm>
            <a:off x="425784" y="369176"/>
            <a:ext cx="10591466" cy="685800"/>
          </a:xfrm>
          <a:prstGeom prst="rect">
            <a:avLst/>
          </a:prstGeom>
        </p:spPr>
        <p:txBody>
          <a:bodyPr/>
          <a:lstStyle>
            <a:lvl1pPr>
              <a:defRPr sz="4000">
                <a:solidFill>
                  <a:srgbClr val="58595B"/>
                </a:solidFill>
                <a:latin typeface="Calibri" panose="020F0502020204030204" pitchFamily="34" charset="0"/>
                <a:cs typeface="Calibri" panose="020F0502020204030204" pitchFamily="34" charset="0"/>
              </a:defRPr>
            </a:lvl1pPr>
          </a:lstStyle>
          <a:p>
            <a:pPr lvl="0"/>
            <a:r>
              <a:rPr lang="nl-NL" dirty="0"/>
              <a:t>Titel</a:t>
            </a:r>
          </a:p>
        </p:txBody>
      </p:sp>
      <p:sp>
        <p:nvSpPr>
          <p:cNvPr id="9" name="Tijdelijke aanduiding voor voettekst 15">
            <a:extLst>
              <a:ext uri="{FF2B5EF4-FFF2-40B4-BE49-F238E27FC236}">
                <a16:creationId xmlns:a16="http://schemas.microsoft.com/office/drawing/2014/main" id="{539B07D6-AC15-4912-BD87-738A80454436}"/>
              </a:ext>
            </a:extLst>
          </p:cNvPr>
          <p:cNvSpPr>
            <a:spLocks noGrp="1"/>
          </p:cNvSpPr>
          <p:nvPr>
            <p:ph type="ftr" sz="quarter" idx="3"/>
          </p:nvPr>
        </p:nvSpPr>
        <p:spPr>
          <a:xfrm>
            <a:off x="1790574" y="6047426"/>
            <a:ext cx="5867400" cy="346075"/>
          </a:xfrm>
          <a:prstGeom prst="rect">
            <a:avLst/>
          </a:prstGeom>
        </p:spPr>
        <p:txBody>
          <a:bodyPr vert="horz" lIns="91440" tIns="45720" rIns="91440" bIns="45720" rtlCol="0" anchor="ctr"/>
          <a:lstStyle>
            <a:lvl1pPr algn="l">
              <a:defRPr sz="900">
                <a:solidFill>
                  <a:srgbClr val="58595B"/>
                </a:solidFill>
              </a:defRPr>
            </a:lvl1pPr>
          </a:lstStyle>
          <a:p>
            <a:endParaRPr lang="nl-NL" dirty="0"/>
          </a:p>
        </p:txBody>
      </p:sp>
      <p:sp>
        <p:nvSpPr>
          <p:cNvPr id="11" name="Tijdelijke aanduiding voor datum 3">
            <a:extLst>
              <a:ext uri="{FF2B5EF4-FFF2-40B4-BE49-F238E27FC236}">
                <a16:creationId xmlns:a16="http://schemas.microsoft.com/office/drawing/2014/main" id="{DBE800B3-C623-43E0-8895-266F6333841D}"/>
              </a:ext>
            </a:extLst>
          </p:cNvPr>
          <p:cNvSpPr>
            <a:spLocks noGrp="1"/>
          </p:cNvSpPr>
          <p:nvPr>
            <p:ph type="dt" sz="half" idx="2"/>
          </p:nvPr>
        </p:nvSpPr>
        <p:spPr>
          <a:xfrm>
            <a:off x="1064340" y="6047427"/>
            <a:ext cx="784767" cy="346075"/>
          </a:xfrm>
          <a:prstGeom prst="rect">
            <a:avLst/>
          </a:prstGeom>
        </p:spPr>
        <p:txBody>
          <a:bodyPr vert="horz" lIns="91440" tIns="45720" rIns="91440" bIns="45720" rtlCol="0" anchor="ctr"/>
          <a:lstStyle>
            <a:lvl1pPr algn="ctr">
              <a:defRPr sz="900">
                <a:solidFill>
                  <a:srgbClr val="58595B"/>
                </a:solidFill>
                <a:latin typeface="Calibri" panose="020F0502020204030204" pitchFamily="34" charset="0"/>
                <a:cs typeface="Calibri" panose="020F0502020204030204" pitchFamily="34" charset="0"/>
              </a:defRPr>
            </a:lvl1pPr>
          </a:lstStyle>
          <a:p>
            <a:fld id="{3C2F0F6C-C58D-424F-841D-3885516349FE}" type="datetime1">
              <a:rPr lang="nl-NL" smtClean="0"/>
              <a:t>18-9-2024</a:t>
            </a:fld>
            <a:r>
              <a:rPr lang="nl-NL"/>
              <a:t> </a:t>
            </a:r>
            <a:endParaRPr lang="nl-NL" dirty="0"/>
          </a:p>
        </p:txBody>
      </p:sp>
    </p:spTree>
    <p:extLst>
      <p:ext uri="{BB962C8B-B14F-4D97-AF65-F5344CB8AC3E}">
        <p14:creationId xmlns:p14="http://schemas.microsoft.com/office/powerpoint/2010/main" val="30158639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0_film">
    <p:spTree>
      <p:nvGrpSpPr>
        <p:cNvPr id="1" name=""/>
        <p:cNvGrpSpPr/>
        <p:nvPr/>
      </p:nvGrpSpPr>
      <p:grpSpPr>
        <a:xfrm>
          <a:off x="0" y="0"/>
          <a:ext cx="0" cy="0"/>
          <a:chOff x="0" y="0"/>
          <a:chExt cx="0" cy="0"/>
        </a:xfrm>
      </p:grpSpPr>
      <p:sp>
        <p:nvSpPr>
          <p:cNvPr id="11" name="object 9">
            <a:extLst>
              <a:ext uri="{FF2B5EF4-FFF2-40B4-BE49-F238E27FC236}">
                <a16:creationId xmlns:a16="http://schemas.microsoft.com/office/drawing/2014/main" id="{72A5A281-08EE-4EBE-85A0-06964C69EE2D}"/>
              </a:ext>
            </a:extLst>
          </p:cNvPr>
          <p:cNvSpPr/>
          <p:nvPr userDrawn="1"/>
        </p:nvSpPr>
        <p:spPr>
          <a:xfrm>
            <a:off x="0" y="0"/>
            <a:ext cx="11520170" cy="6480175"/>
          </a:xfrm>
          <a:custGeom>
            <a:avLst/>
            <a:gdLst/>
            <a:ahLst/>
            <a:cxnLst/>
            <a:rect l="l" t="t" r="r" b="b"/>
            <a:pathLst>
              <a:path w="11520170" h="6480175">
                <a:moveTo>
                  <a:pt x="0" y="6479997"/>
                </a:moveTo>
                <a:lnTo>
                  <a:pt x="11520004" y="6479997"/>
                </a:lnTo>
                <a:lnTo>
                  <a:pt x="11520004" y="0"/>
                </a:lnTo>
                <a:lnTo>
                  <a:pt x="0" y="0"/>
                </a:lnTo>
                <a:lnTo>
                  <a:pt x="0" y="6479997"/>
                </a:lnTo>
                <a:close/>
              </a:path>
            </a:pathLst>
          </a:custGeom>
          <a:solidFill>
            <a:srgbClr val="A5CF4C"/>
          </a:solidFill>
        </p:spPr>
        <p:txBody>
          <a:bodyPr wrap="square" lIns="0" tIns="0" rIns="0" bIns="0" rtlCol="0"/>
          <a:lstStyle/>
          <a:p>
            <a:endParaRPr/>
          </a:p>
        </p:txBody>
      </p:sp>
      <p:sp>
        <p:nvSpPr>
          <p:cNvPr id="18" name="Tijdelijke aanduiding voor media 17">
            <a:extLst>
              <a:ext uri="{FF2B5EF4-FFF2-40B4-BE49-F238E27FC236}">
                <a16:creationId xmlns:a16="http://schemas.microsoft.com/office/drawing/2014/main" id="{DD364396-5C3F-4016-BD27-530B1FE914C2}"/>
              </a:ext>
            </a:extLst>
          </p:cNvPr>
          <p:cNvSpPr>
            <a:spLocks noGrp="1"/>
          </p:cNvSpPr>
          <p:nvPr>
            <p:ph type="media" sz="quarter" idx="11"/>
          </p:nvPr>
        </p:nvSpPr>
        <p:spPr>
          <a:xfrm>
            <a:off x="2589213" y="2184840"/>
            <a:ext cx="6302375" cy="3541713"/>
          </a:xfrm>
          <a:prstGeom prst="rect">
            <a:avLst/>
          </a:prstGeom>
        </p:spPr>
        <p:txBody>
          <a:bodyPr/>
          <a:lstStyle/>
          <a:p>
            <a:r>
              <a:rPr lang="nl-NL"/>
              <a:t>Klik op het pictogram als u media wilt toevoegen</a:t>
            </a:r>
          </a:p>
        </p:txBody>
      </p:sp>
      <p:sp>
        <p:nvSpPr>
          <p:cNvPr id="19" name="Tijdelijke aanduiding voor tekst 7">
            <a:extLst>
              <a:ext uri="{FF2B5EF4-FFF2-40B4-BE49-F238E27FC236}">
                <a16:creationId xmlns:a16="http://schemas.microsoft.com/office/drawing/2014/main" id="{3A8F0B55-F996-4B55-8EC8-5BD50907E92C}"/>
              </a:ext>
            </a:extLst>
          </p:cNvPr>
          <p:cNvSpPr>
            <a:spLocks noGrp="1"/>
          </p:cNvSpPr>
          <p:nvPr>
            <p:ph type="body" sz="quarter" idx="12" hasCustomPrompt="1"/>
          </p:nvPr>
        </p:nvSpPr>
        <p:spPr>
          <a:xfrm>
            <a:off x="425784" y="369176"/>
            <a:ext cx="10058066" cy="1062042"/>
          </a:xfrm>
          <a:prstGeom prst="rect">
            <a:avLst/>
          </a:prstGeom>
        </p:spPr>
        <p:txBody>
          <a:bodyPr/>
          <a:lstStyle>
            <a:lvl1pPr>
              <a:defRPr sz="7200">
                <a:solidFill>
                  <a:schemeClr val="bg1"/>
                </a:solidFill>
                <a:latin typeface="Calibri" panose="020F0502020204030204" pitchFamily="34" charset="0"/>
                <a:cs typeface="Calibri" panose="020F0502020204030204" pitchFamily="34" charset="0"/>
              </a:defRPr>
            </a:lvl1pPr>
          </a:lstStyle>
          <a:p>
            <a:pPr lvl="0"/>
            <a:r>
              <a:rPr lang="nl-NL" dirty="0"/>
              <a:t>Titel</a:t>
            </a:r>
          </a:p>
        </p:txBody>
      </p:sp>
      <p:sp>
        <p:nvSpPr>
          <p:cNvPr id="20" name="Tijdelijke aanduiding voor tekst 9">
            <a:extLst>
              <a:ext uri="{FF2B5EF4-FFF2-40B4-BE49-F238E27FC236}">
                <a16:creationId xmlns:a16="http://schemas.microsoft.com/office/drawing/2014/main" id="{19DFC45D-7A3B-4372-A2BE-98B937304858}"/>
              </a:ext>
            </a:extLst>
          </p:cNvPr>
          <p:cNvSpPr>
            <a:spLocks noGrp="1"/>
          </p:cNvSpPr>
          <p:nvPr>
            <p:ph type="body" sz="quarter" idx="13" hasCustomPrompt="1"/>
          </p:nvPr>
        </p:nvSpPr>
        <p:spPr>
          <a:xfrm>
            <a:off x="425784" y="1431218"/>
            <a:ext cx="10058066" cy="753622"/>
          </a:xfrm>
          <a:prstGeom prst="rect">
            <a:avLst/>
          </a:prstGeom>
        </p:spPr>
        <p:txBody>
          <a:bodyPr/>
          <a:lstStyle>
            <a:lvl1pPr>
              <a:defRPr sz="2400">
                <a:solidFill>
                  <a:schemeClr val="bg1"/>
                </a:solidFill>
                <a:latin typeface="Calibri" panose="020F0502020204030204" pitchFamily="34" charset="0"/>
                <a:cs typeface="Calibri" panose="020F0502020204030204" pitchFamily="34" charset="0"/>
              </a:defRPr>
            </a:lvl1pPr>
          </a:lstStyle>
          <a:p>
            <a:pPr lvl="0"/>
            <a:r>
              <a:rPr lang="nl-NL" dirty="0"/>
              <a:t>Subtitel</a:t>
            </a:r>
          </a:p>
        </p:txBody>
      </p:sp>
    </p:spTree>
    <p:extLst>
      <p:ext uri="{BB962C8B-B14F-4D97-AF65-F5344CB8AC3E}">
        <p14:creationId xmlns:p14="http://schemas.microsoft.com/office/powerpoint/2010/main" val="26104082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1_Algemeen_3 afbeeldingen_tekst groen">
    <p:spTree>
      <p:nvGrpSpPr>
        <p:cNvPr id="1" name=""/>
        <p:cNvGrpSpPr/>
        <p:nvPr/>
      </p:nvGrpSpPr>
      <p:grpSpPr>
        <a:xfrm>
          <a:off x="0" y="0"/>
          <a:ext cx="0" cy="0"/>
          <a:chOff x="0" y="0"/>
          <a:chExt cx="0" cy="0"/>
        </a:xfrm>
      </p:grpSpPr>
      <p:sp>
        <p:nvSpPr>
          <p:cNvPr id="13" name="Tijdelijke aanduiding voor afbeelding 12">
            <a:extLst>
              <a:ext uri="{FF2B5EF4-FFF2-40B4-BE49-F238E27FC236}">
                <a16:creationId xmlns:a16="http://schemas.microsoft.com/office/drawing/2014/main" id="{4E871C5F-C6A7-463E-BDB8-52EDDB896996}"/>
              </a:ext>
            </a:extLst>
          </p:cNvPr>
          <p:cNvSpPr>
            <a:spLocks noGrp="1"/>
          </p:cNvSpPr>
          <p:nvPr>
            <p:ph type="pic" sz="quarter" idx="11"/>
          </p:nvPr>
        </p:nvSpPr>
        <p:spPr>
          <a:xfrm>
            <a:off x="1339850" y="2170113"/>
            <a:ext cx="1981200" cy="2457450"/>
          </a:xfrm>
          <a:prstGeom prst="rect">
            <a:avLst/>
          </a:prstGeom>
        </p:spPr>
        <p:txBody>
          <a:bodyPr/>
          <a:lstStyle/>
          <a:p>
            <a:r>
              <a:rPr lang="nl-NL"/>
              <a:t>Klik op het pictogram als u een afbeelding wilt toevoegen</a:t>
            </a:r>
            <a:endParaRPr lang="nl-NL" dirty="0"/>
          </a:p>
        </p:txBody>
      </p:sp>
      <p:sp>
        <p:nvSpPr>
          <p:cNvPr id="17" name="Tijdelijke aanduiding voor afbeelding 12">
            <a:extLst>
              <a:ext uri="{FF2B5EF4-FFF2-40B4-BE49-F238E27FC236}">
                <a16:creationId xmlns:a16="http://schemas.microsoft.com/office/drawing/2014/main" id="{D227586D-0933-42E1-AB1A-F8391CD73A48}"/>
              </a:ext>
            </a:extLst>
          </p:cNvPr>
          <p:cNvSpPr>
            <a:spLocks noGrp="1"/>
          </p:cNvSpPr>
          <p:nvPr>
            <p:ph type="pic" sz="quarter" idx="12"/>
          </p:nvPr>
        </p:nvSpPr>
        <p:spPr>
          <a:xfrm>
            <a:off x="4768850" y="2170113"/>
            <a:ext cx="1981200" cy="2457450"/>
          </a:xfrm>
          <a:prstGeom prst="rect">
            <a:avLst/>
          </a:prstGeom>
        </p:spPr>
        <p:txBody>
          <a:bodyPr/>
          <a:lstStyle/>
          <a:p>
            <a:r>
              <a:rPr lang="nl-NL"/>
              <a:t>Klik op het pictogram als u een afbeelding wilt toevoegen</a:t>
            </a:r>
            <a:endParaRPr lang="nl-NL" dirty="0"/>
          </a:p>
        </p:txBody>
      </p:sp>
      <p:sp>
        <p:nvSpPr>
          <p:cNvPr id="18" name="Tijdelijke aanduiding voor afbeelding 12">
            <a:extLst>
              <a:ext uri="{FF2B5EF4-FFF2-40B4-BE49-F238E27FC236}">
                <a16:creationId xmlns:a16="http://schemas.microsoft.com/office/drawing/2014/main" id="{68DECF3B-1F98-4BB8-8311-7A5AB91C98A8}"/>
              </a:ext>
            </a:extLst>
          </p:cNvPr>
          <p:cNvSpPr>
            <a:spLocks noGrp="1"/>
          </p:cNvSpPr>
          <p:nvPr>
            <p:ph type="pic" sz="quarter" idx="13"/>
          </p:nvPr>
        </p:nvSpPr>
        <p:spPr>
          <a:xfrm>
            <a:off x="8231346" y="2173351"/>
            <a:ext cx="1981200" cy="2457450"/>
          </a:xfrm>
          <a:prstGeom prst="rect">
            <a:avLst/>
          </a:prstGeom>
        </p:spPr>
        <p:txBody>
          <a:bodyPr/>
          <a:lstStyle/>
          <a:p>
            <a:r>
              <a:rPr lang="nl-NL"/>
              <a:t>Klik op het pictogram als u een afbeelding wilt toevoegen</a:t>
            </a:r>
            <a:endParaRPr lang="nl-NL" dirty="0"/>
          </a:p>
        </p:txBody>
      </p:sp>
      <p:sp>
        <p:nvSpPr>
          <p:cNvPr id="20" name="Tijdelijke aanduiding voor tekst 19">
            <a:extLst>
              <a:ext uri="{FF2B5EF4-FFF2-40B4-BE49-F238E27FC236}">
                <a16:creationId xmlns:a16="http://schemas.microsoft.com/office/drawing/2014/main" id="{D2423E6E-CFD9-4198-8502-2AD1947682EB}"/>
              </a:ext>
            </a:extLst>
          </p:cNvPr>
          <p:cNvSpPr>
            <a:spLocks noGrp="1"/>
          </p:cNvSpPr>
          <p:nvPr>
            <p:ph type="body" sz="quarter" idx="14"/>
          </p:nvPr>
        </p:nvSpPr>
        <p:spPr>
          <a:xfrm>
            <a:off x="1339850" y="4810125"/>
            <a:ext cx="1981200" cy="814388"/>
          </a:xfrm>
          <a:prstGeom prst="rect">
            <a:avLst/>
          </a:prstGeom>
        </p:spPr>
        <p:txBody>
          <a:bodyPr/>
          <a:lstStyle>
            <a:lvl1pPr marL="122400" indent="-122400">
              <a:buClr>
                <a:srgbClr val="B6D772"/>
              </a:buClr>
              <a:buFont typeface="Calibri" panose="020F0502020204030204" pitchFamily="34" charset="0"/>
              <a:buChar char="₋"/>
              <a:tabLst>
                <a:tab pos="122400" algn="l"/>
              </a:tabLst>
              <a:defRPr sz="1000" b="1">
                <a:solidFill>
                  <a:srgbClr val="B6D772"/>
                </a:solidFill>
                <a:latin typeface="Calibri" panose="020F0502020204030204" pitchFamily="34" charset="0"/>
                <a:cs typeface="Calibri" panose="020F0502020204030204" pitchFamily="34" charset="0"/>
              </a:defRPr>
            </a:lvl1pPr>
          </a:lstStyle>
          <a:p>
            <a:pPr lvl="0"/>
            <a:r>
              <a:rPr lang="nl-NL"/>
              <a:t>Tekststijl van het model bewerken</a:t>
            </a:r>
          </a:p>
          <a:p>
            <a:pPr lvl="1"/>
            <a:r>
              <a:rPr lang="nl-NL"/>
              <a:t>Tweede niveau</a:t>
            </a:r>
          </a:p>
        </p:txBody>
      </p:sp>
      <p:sp>
        <p:nvSpPr>
          <p:cNvPr id="21" name="Tijdelijke aanduiding voor tekst 19">
            <a:extLst>
              <a:ext uri="{FF2B5EF4-FFF2-40B4-BE49-F238E27FC236}">
                <a16:creationId xmlns:a16="http://schemas.microsoft.com/office/drawing/2014/main" id="{F55B0022-0E51-4CE6-BD41-F98158727287}"/>
              </a:ext>
            </a:extLst>
          </p:cNvPr>
          <p:cNvSpPr>
            <a:spLocks noGrp="1"/>
          </p:cNvSpPr>
          <p:nvPr>
            <p:ph type="body" sz="quarter" idx="15"/>
          </p:nvPr>
        </p:nvSpPr>
        <p:spPr>
          <a:xfrm>
            <a:off x="4768850" y="4809424"/>
            <a:ext cx="1981200" cy="814388"/>
          </a:xfrm>
          <a:prstGeom prst="rect">
            <a:avLst/>
          </a:prstGeom>
        </p:spPr>
        <p:txBody>
          <a:bodyPr/>
          <a:lstStyle>
            <a:lvl1pPr marL="122400" indent="-122400">
              <a:buClr>
                <a:srgbClr val="B6D772"/>
              </a:buClr>
              <a:buFont typeface="Calibri" panose="020F0502020204030204" pitchFamily="34" charset="0"/>
              <a:buChar char="₋"/>
              <a:tabLst>
                <a:tab pos="122400" algn="l"/>
              </a:tabLst>
              <a:defRPr sz="1000" b="1">
                <a:solidFill>
                  <a:srgbClr val="B6D772"/>
                </a:solidFill>
                <a:latin typeface="Calibri" panose="020F0502020204030204" pitchFamily="34" charset="0"/>
                <a:cs typeface="Calibri" panose="020F0502020204030204" pitchFamily="34" charset="0"/>
              </a:defRPr>
            </a:lvl1pPr>
          </a:lstStyle>
          <a:p>
            <a:pPr lvl="0"/>
            <a:r>
              <a:rPr lang="nl-NL"/>
              <a:t>Tekststijl van het model bewerken</a:t>
            </a:r>
          </a:p>
          <a:p>
            <a:pPr lvl="1"/>
            <a:r>
              <a:rPr lang="nl-NL"/>
              <a:t>Tweede niveau</a:t>
            </a:r>
          </a:p>
        </p:txBody>
      </p:sp>
      <p:sp>
        <p:nvSpPr>
          <p:cNvPr id="22" name="Tijdelijke aanduiding voor tekst 19">
            <a:extLst>
              <a:ext uri="{FF2B5EF4-FFF2-40B4-BE49-F238E27FC236}">
                <a16:creationId xmlns:a16="http://schemas.microsoft.com/office/drawing/2014/main" id="{E195ED6F-3D06-4359-B9F0-AF4CCD7D6FC0}"/>
              </a:ext>
            </a:extLst>
          </p:cNvPr>
          <p:cNvSpPr>
            <a:spLocks noGrp="1"/>
          </p:cNvSpPr>
          <p:nvPr>
            <p:ph type="body" sz="quarter" idx="16"/>
          </p:nvPr>
        </p:nvSpPr>
        <p:spPr>
          <a:xfrm>
            <a:off x="8231346" y="4809424"/>
            <a:ext cx="1981200" cy="814388"/>
          </a:xfrm>
          <a:prstGeom prst="rect">
            <a:avLst/>
          </a:prstGeom>
        </p:spPr>
        <p:txBody>
          <a:bodyPr/>
          <a:lstStyle>
            <a:lvl1pPr marL="122400" indent="-122400">
              <a:buClr>
                <a:srgbClr val="B6D772"/>
              </a:buClr>
              <a:buFont typeface="Calibri" panose="020F0502020204030204" pitchFamily="34" charset="0"/>
              <a:buChar char="₋"/>
              <a:tabLst>
                <a:tab pos="122400" algn="l"/>
              </a:tabLst>
              <a:defRPr sz="1000" b="1">
                <a:solidFill>
                  <a:srgbClr val="B6D772"/>
                </a:solidFill>
                <a:latin typeface="Calibri" panose="020F0502020204030204" pitchFamily="34" charset="0"/>
                <a:cs typeface="Calibri" panose="020F0502020204030204" pitchFamily="34" charset="0"/>
              </a:defRPr>
            </a:lvl1pPr>
          </a:lstStyle>
          <a:p>
            <a:pPr lvl="0"/>
            <a:r>
              <a:rPr lang="nl-NL"/>
              <a:t>Tekststijl van het model bewerken</a:t>
            </a:r>
          </a:p>
          <a:p>
            <a:pPr lvl="1"/>
            <a:r>
              <a:rPr lang="nl-NL"/>
              <a:t>Tweede niveau</a:t>
            </a:r>
          </a:p>
        </p:txBody>
      </p:sp>
      <p:sp>
        <p:nvSpPr>
          <p:cNvPr id="23" name="Tijdelijke aanduiding voor tekst 7">
            <a:extLst>
              <a:ext uri="{FF2B5EF4-FFF2-40B4-BE49-F238E27FC236}">
                <a16:creationId xmlns:a16="http://schemas.microsoft.com/office/drawing/2014/main" id="{24534808-2FEA-4DDB-972E-D408F353DB8E}"/>
              </a:ext>
            </a:extLst>
          </p:cNvPr>
          <p:cNvSpPr>
            <a:spLocks noGrp="1"/>
          </p:cNvSpPr>
          <p:nvPr>
            <p:ph type="body" sz="quarter" idx="17" hasCustomPrompt="1"/>
          </p:nvPr>
        </p:nvSpPr>
        <p:spPr>
          <a:xfrm>
            <a:off x="425784" y="369176"/>
            <a:ext cx="10667666" cy="685800"/>
          </a:xfrm>
          <a:prstGeom prst="rect">
            <a:avLst/>
          </a:prstGeom>
        </p:spPr>
        <p:txBody>
          <a:bodyPr/>
          <a:lstStyle>
            <a:lvl1pPr>
              <a:defRPr sz="4000">
                <a:solidFill>
                  <a:srgbClr val="58595B"/>
                </a:solidFill>
                <a:latin typeface="Calibri" panose="020F0502020204030204" pitchFamily="34" charset="0"/>
                <a:cs typeface="Calibri" panose="020F0502020204030204" pitchFamily="34" charset="0"/>
              </a:defRPr>
            </a:lvl1pPr>
          </a:lstStyle>
          <a:p>
            <a:pPr lvl="0"/>
            <a:r>
              <a:rPr lang="nl-NL" dirty="0"/>
              <a:t>Titel</a:t>
            </a:r>
          </a:p>
        </p:txBody>
      </p:sp>
      <p:sp>
        <p:nvSpPr>
          <p:cNvPr id="24" name="Tijdelijke aanduiding voor tekst 9">
            <a:extLst>
              <a:ext uri="{FF2B5EF4-FFF2-40B4-BE49-F238E27FC236}">
                <a16:creationId xmlns:a16="http://schemas.microsoft.com/office/drawing/2014/main" id="{549DA572-1B58-49A5-A093-2BCEEC23E24A}"/>
              </a:ext>
            </a:extLst>
          </p:cNvPr>
          <p:cNvSpPr>
            <a:spLocks noGrp="1"/>
          </p:cNvSpPr>
          <p:nvPr>
            <p:ph type="body" sz="quarter" idx="18" hasCustomPrompt="1"/>
          </p:nvPr>
        </p:nvSpPr>
        <p:spPr>
          <a:xfrm>
            <a:off x="425784" y="1031875"/>
            <a:ext cx="10667666" cy="1066800"/>
          </a:xfrm>
          <a:prstGeom prst="rect">
            <a:avLst/>
          </a:prstGeom>
        </p:spPr>
        <p:txBody>
          <a:bodyPr/>
          <a:lstStyle>
            <a:lvl1pPr>
              <a:defRPr sz="2400">
                <a:solidFill>
                  <a:srgbClr val="B6D772"/>
                </a:solidFill>
                <a:latin typeface="Calibri" panose="020F0502020204030204" pitchFamily="34" charset="0"/>
                <a:cs typeface="Calibri" panose="020F0502020204030204" pitchFamily="34" charset="0"/>
              </a:defRPr>
            </a:lvl1pPr>
          </a:lstStyle>
          <a:p>
            <a:pPr lvl="0"/>
            <a:r>
              <a:rPr lang="nl-NL" dirty="0"/>
              <a:t>Subtitel</a:t>
            </a:r>
          </a:p>
        </p:txBody>
      </p:sp>
      <p:sp>
        <p:nvSpPr>
          <p:cNvPr id="15" name="Tijdelijke aanduiding voor voettekst 15">
            <a:extLst>
              <a:ext uri="{FF2B5EF4-FFF2-40B4-BE49-F238E27FC236}">
                <a16:creationId xmlns:a16="http://schemas.microsoft.com/office/drawing/2014/main" id="{9C6B1CD5-CF7C-42E0-A3BB-70FEC924C136}"/>
              </a:ext>
            </a:extLst>
          </p:cNvPr>
          <p:cNvSpPr>
            <a:spLocks noGrp="1"/>
          </p:cNvSpPr>
          <p:nvPr>
            <p:ph type="ftr" sz="quarter" idx="3"/>
          </p:nvPr>
        </p:nvSpPr>
        <p:spPr>
          <a:xfrm>
            <a:off x="1790574" y="6047426"/>
            <a:ext cx="5867400" cy="346075"/>
          </a:xfrm>
          <a:prstGeom prst="rect">
            <a:avLst/>
          </a:prstGeom>
        </p:spPr>
        <p:txBody>
          <a:bodyPr vert="horz" lIns="91440" tIns="45720" rIns="91440" bIns="45720" rtlCol="0" anchor="ctr"/>
          <a:lstStyle>
            <a:lvl1pPr algn="l">
              <a:defRPr sz="900">
                <a:solidFill>
                  <a:srgbClr val="58595B"/>
                </a:solidFill>
              </a:defRPr>
            </a:lvl1pPr>
          </a:lstStyle>
          <a:p>
            <a:endParaRPr lang="nl-NL" dirty="0"/>
          </a:p>
        </p:txBody>
      </p:sp>
      <p:sp>
        <p:nvSpPr>
          <p:cNvPr id="16" name="Tijdelijke aanduiding voor datum 3">
            <a:extLst>
              <a:ext uri="{FF2B5EF4-FFF2-40B4-BE49-F238E27FC236}">
                <a16:creationId xmlns:a16="http://schemas.microsoft.com/office/drawing/2014/main" id="{8DFF6005-E86C-4B71-8DC1-DEB08F64F8BB}"/>
              </a:ext>
            </a:extLst>
          </p:cNvPr>
          <p:cNvSpPr>
            <a:spLocks noGrp="1"/>
          </p:cNvSpPr>
          <p:nvPr>
            <p:ph type="dt" sz="half" idx="2"/>
          </p:nvPr>
        </p:nvSpPr>
        <p:spPr>
          <a:xfrm>
            <a:off x="1064340" y="6047427"/>
            <a:ext cx="784767" cy="346075"/>
          </a:xfrm>
          <a:prstGeom prst="rect">
            <a:avLst/>
          </a:prstGeom>
        </p:spPr>
        <p:txBody>
          <a:bodyPr vert="horz" lIns="91440" tIns="45720" rIns="91440" bIns="45720" rtlCol="0" anchor="ctr"/>
          <a:lstStyle>
            <a:lvl1pPr algn="ctr">
              <a:defRPr sz="900">
                <a:solidFill>
                  <a:srgbClr val="58595B"/>
                </a:solidFill>
                <a:latin typeface="Calibri" panose="020F0502020204030204" pitchFamily="34" charset="0"/>
                <a:cs typeface="Calibri" panose="020F0502020204030204" pitchFamily="34" charset="0"/>
              </a:defRPr>
            </a:lvl1pPr>
          </a:lstStyle>
          <a:p>
            <a:fld id="{302D9F63-FA80-42E3-A15B-289562434188}" type="datetime1">
              <a:rPr lang="nl-NL" smtClean="0"/>
              <a:t>18-9-2024</a:t>
            </a:fld>
            <a:r>
              <a:rPr lang="nl-NL"/>
              <a:t> </a:t>
            </a:r>
            <a:endParaRPr lang="nl-NL" dirty="0"/>
          </a:p>
        </p:txBody>
      </p:sp>
    </p:spTree>
    <p:extLst>
      <p:ext uri="{BB962C8B-B14F-4D97-AF65-F5344CB8AC3E}">
        <p14:creationId xmlns:p14="http://schemas.microsoft.com/office/powerpoint/2010/main" val="35177955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2_Algemeen_3 afbeeldingen_3 kleuren">
    <p:spTree>
      <p:nvGrpSpPr>
        <p:cNvPr id="1" name=""/>
        <p:cNvGrpSpPr/>
        <p:nvPr/>
      </p:nvGrpSpPr>
      <p:grpSpPr>
        <a:xfrm>
          <a:off x="0" y="0"/>
          <a:ext cx="0" cy="0"/>
          <a:chOff x="0" y="0"/>
          <a:chExt cx="0" cy="0"/>
        </a:xfrm>
      </p:grpSpPr>
      <p:sp>
        <p:nvSpPr>
          <p:cNvPr id="13" name="Tijdelijke aanduiding voor afbeelding 12">
            <a:extLst>
              <a:ext uri="{FF2B5EF4-FFF2-40B4-BE49-F238E27FC236}">
                <a16:creationId xmlns:a16="http://schemas.microsoft.com/office/drawing/2014/main" id="{4E871C5F-C6A7-463E-BDB8-52EDDB896996}"/>
              </a:ext>
            </a:extLst>
          </p:cNvPr>
          <p:cNvSpPr>
            <a:spLocks noGrp="1"/>
          </p:cNvSpPr>
          <p:nvPr>
            <p:ph type="pic" sz="quarter" idx="11"/>
          </p:nvPr>
        </p:nvSpPr>
        <p:spPr>
          <a:xfrm>
            <a:off x="1339850" y="2170113"/>
            <a:ext cx="1981200" cy="2457450"/>
          </a:xfrm>
          <a:prstGeom prst="rect">
            <a:avLst/>
          </a:prstGeom>
        </p:spPr>
        <p:txBody>
          <a:bodyPr/>
          <a:lstStyle/>
          <a:p>
            <a:r>
              <a:rPr lang="nl-NL"/>
              <a:t>Klik op het pictogram als u een afbeelding wilt toevoegen</a:t>
            </a:r>
            <a:endParaRPr lang="nl-NL" dirty="0"/>
          </a:p>
        </p:txBody>
      </p:sp>
      <p:sp>
        <p:nvSpPr>
          <p:cNvPr id="17" name="Tijdelijke aanduiding voor afbeelding 12">
            <a:extLst>
              <a:ext uri="{FF2B5EF4-FFF2-40B4-BE49-F238E27FC236}">
                <a16:creationId xmlns:a16="http://schemas.microsoft.com/office/drawing/2014/main" id="{D227586D-0933-42E1-AB1A-F8391CD73A48}"/>
              </a:ext>
            </a:extLst>
          </p:cNvPr>
          <p:cNvSpPr>
            <a:spLocks noGrp="1"/>
          </p:cNvSpPr>
          <p:nvPr>
            <p:ph type="pic" sz="quarter" idx="12"/>
          </p:nvPr>
        </p:nvSpPr>
        <p:spPr>
          <a:xfrm>
            <a:off x="4768850" y="2170113"/>
            <a:ext cx="1981200" cy="2457450"/>
          </a:xfrm>
          <a:prstGeom prst="rect">
            <a:avLst/>
          </a:prstGeom>
        </p:spPr>
        <p:txBody>
          <a:bodyPr/>
          <a:lstStyle/>
          <a:p>
            <a:r>
              <a:rPr lang="nl-NL"/>
              <a:t>Klik op het pictogram als u een afbeelding wilt toevoegen</a:t>
            </a:r>
            <a:endParaRPr lang="nl-NL" dirty="0"/>
          </a:p>
        </p:txBody>
      </p:sp>
      <p:sp>
        <p:nvSpPr>
          <p:cNvPr id="18" name="Tijdelijke aanduiding voor afbeelding 12">
            <a:extLst>
              <a:ext uri="{FF2B5EF4-FFF2-40B4-BE49-F238E27FC236}">
                <a16:creationId xmlns:a16="http://schemas.microsoft.com/office/drawing/2014/main" id="{68DECF3B-1F98-4BB8-8311-7A5AB91C98A8}"/>
              </a:ext>
            </a:extLst>
          </p:cNvPr>
          <p:cNvSpPr>
            <a:spLocks noGrp="1"/>
          </p:cNvSpPr>
          <p:nvPr>
            <p:ph type="pic" sz="quarter" idx="13"/>
          </p:nvPr>
        </p:nvSpPr>
        <p:spPr>
          <a:xfrm>
            <a:off x="8231346" y="2173351"/>
            <a:ext cx="1981200" cy="2457450"/>
          </a:xfrm>
          <a:prstGeom prst="rect">
            <a:avLst/>
          </a:prstGeom>
        </p:spPr>
        <p:txBody>
          <a:bodyPr/>
          <a:lstStyle/>
          <a:p>
            <a:r>
              <a:rPr lang="nl-NL"/>
              <a:t>Klik op het pictogram als u een afbeelding wilt toevoegen</a:t>
            </a:r>
            <a:endParaRPr lang="nl-NL" dirty="0"/>
          </a:p>
        </p:txBody>
      </p:sp>
      <p:sp>
        <p:nvSpPr>
          <p:cNvPr id="20" name="Tijdelijke aanduiding voor tekst 19">
            <a:extLst>
              <a:ext uri="{FF2B5EF4-FFF2-40B4-BE49-F238E27FC236}">
                <a16:creationId xmlns:a16="http://schemas.microsoft.com/office/drawing/2014/main" id="{D2423E6E-CFD9-4198-8502-2AD1947682EB}"/>
              </a:ext>
            </a:extLst>
          </p:cNvPr>
          <p:cNvSpPr>
            <a:spLocks noGrp="1"/>
          </p:cNvSpPr>
          <p:nvPr>
            <p:ph type="body" sz="quarter" idx="14"/>
          </p:nvPr>
        </p:nvSpPr>
        <p:spPr>
          <a:xfrm>
            <a:off x="1339850" y="4810125"/>
            <a:ext cx="1981200" cy="814388"/>
          </a:xfrm>
          <a:prstGeom prst="rect">
            <a:avLst/>
          </a:prstGeom>
        </p:spPr>
        <p:txBody>
          <a:bodyPr/>
          <a:lstStyle>
            <a:lvl1pPr marL="122400" indent="-122400">
              <a:buClr>
                <a:srgbClr val="98499C"/>
              </a:buClr>
              <a:buFont typeface="Calibri" panose="020F0502020204030204" pitchFamily="34" charset="0"/>
              <a:buChar char="₋"/>
              <a:tabLst>
                <a:tab pos="122400" algn="l"/>
              </a:tabLst>
              <a:defRPr sz="1000" b="1">
                <a:solidFill>
                  <a:srgbClr val="98499C"/>
                </a:solidFill>
                <a:latin typeface="Calibri" panose="020F0502020204030204" pitchFamily="34" charset="0"/>
                <a:cs typeface="Calibri" panose="020F0502020204030204" pitchFamily="34" charset="0"/>
              </a:defRPr>
            </a:lvl1pPr>
          </a:lstStyle>
          <a:p>
            <a:pPr lvl="0"/>
            <a:r>
              <a:rPr lang="nl-NL"/>
              <a:t>Tekststijl van het model bewerken</a:t>
            </a:r>
          </a:p>
          <a:p>
            <a:pPr lvl="1"/>
            <a:r>
              <a:rPr lang="nl-NL"/>
              <a:t>Tweede niveau</a:t>
            </a:r>
          </a:p>
        </p:txBody>
      </p:sp>
      <p:sp>
        <p:nvSpPr>
          <p:cNvPr id="21" name="Tijdelijke aanduiding voor tekst 19">
            <a:extLst>
              <a:ext uri="{FF2B5EF4-FFF2-40B4-BE49-F238E27FC236}">
                <a16:creationId xmlns:a16="http://schemas.microsoft.com/office/drawing/2014/main" id="{F55B0022-0E51-4CE6-BD41-F98158727287}"/>
              </a:ext>
            </a:extLst>
          </p:cNvPr>
          <p:cNvSpPr>
            <a:spLocks noGrp="1"/>
          </p:cNvSpPr>
          <p:nvPr>
            <p:ph type="body" sz="quarter" idx="15"/>
          </p:nvPr>
        </p:nvSpPr>
        <p:spPr>
          <a:xfrm>
            <a:off x="4768850" y="4809424"/>
            <a:ext cx="1981200" cy="814388"/>
          </a:xfrm>
          <a:prstGeom prst="rect">
            <a:avLst/>
          </a:prstGeom>
        </p:spPr>
        <p:txBody>
          <a:bodyPr/>
          <a:lstStyle>
            <a:lvl1pPr marL="122400" indent="-122400">
              <a:buClr>
                <a:srgbClr val="B6D772"/>
              </a:buClr>
              <a:buFont typeface="Calibri" panose="020F0502020204030204" pitchFamily="34" charset="0"/>
              <a:buChar char="₋"/>
              <a:tabLst>
                <a:tab pos="122400" algn="l"/>
              </a:tabLst>
              <a:defRPr sz="1000" b="1">
                <a:solidFill>
                  <a:srgbClr val="B6D772"/>
                </a:solidFill>
                <a:latin typeface="Calibri" panose="020F0502020204030204" pitchFamily="34" charset="0"/>
                <a:cs typeface="Calibri" panose="020F0502020204030204" pitchFamily="34" charset="0"/>
              </a:defRPr>
            </a:lvl1pPr>
          </a:lstStyle>
          <a:p>
            <a:pPr lvl="0"/>
            <a:r>
              <a:rPr lang="nl-NL"/>
              <a:t>Tekststijl van het model bewerken</a:t>
            </a:r>
          </a:p>
          <a:p>
            <a:pPr lvl="1"/>
            <a:r>
              <a:rPr lang="nl-NL"/>
              <a:t>Tweede niveau</a:t>
            </a:r>
          </a:p>
        </p:txBody>
      </p:sp>
      <p:sp>
        <p:nvSpPr>
          <p:cNvPr id="22" name="Tijdelijke aanduiding voor tekst 19">
            <a:extLst>
              <a:ext uri="{FF2B5EF4-FFF2-40B4-BE49-F238E27FC236}">
                <a16:creationId xmlns:a16="http://schemas.microsoft.com/office/drawing/2014/main" id="{E195ED6F-3D06-4359-B9F0-AF4CCD7D6FC0}"/>
              </a:ext>
            </a:extLst>
          </p:cNvPr>
          <p:cNvSpPr>
            <a:spLocks noGrp="1"/>
          </p:cNvSpPr>
          <p:nvPr>
            <p:ph type="body" sz="quarter" idx="16"/>
          </p:nvPr>
        </p:nvSpPr>
        <p:spPr>
          <a:xfrm>
            <a:off x="8231346" y="4809424"/>
            <a:ext cx="1981200" cy="814388"/>
          </a:xfrm>
          <a:prstGeom prst="rect">
            <a:avLst/>
          </a:prstGeom>
        </p:spPr>
        <p:txBody>
          <a:bodyPr/>
          <a:lstStyle>
            <a:lvl1pPr marL="122400" indent="-122400">
              <a:buClr>
                <a:srgbClr val="00849E"/>
              </a:buClr>
              <a:buFont typeface="Calibri" panose="020F0502020204030204" pitchFamily="34" charset="0"/>
              <a:buChar char="₋"/>
              <a:tabLst>
                <a:tab pos="122400" algn="l"/>
              </a:tabLst>
              <a:defRPr sz="1000" b="1">
                <a:solidFill>
                  <a:srgbClr val="00849E"/>
                </a:solidFill>
                <a:latin typeface="Calibri" panose="020F0502020204030204" pitchFamily="34" charset="0"/>
                <a:cs typeface="Calibri" panose="020F0502020204030204" pitchFamily="34" charset="0"/>
              </a:defRPr>
            </a:lvl1pPr>
          </a:lstStyle>
          <a:p>
            <a:pPr lvl="0"/>
            <a:r>
              <a:rPr lang="nl-NL"/>
              <a:t>Tekststijl van het model bewerken</a:t>
            </a:r>
          </a:p>
          <a:p>
            <a:pPr lvl="1"/>
            <a:r>
              <a:rPr lang="nl-NL"/>
              <a:t>Tweede niveau</a:t>
            </a:r>
          </a:p>
        </p:txBody>
      </p:sp>
      <p:sp>
        <p:nvSpPr>
          <p:cNvPr id="12" name="Tijdelijke aanduiding voor tekst 7">
            <a:extLst>
              <a:ext uri="{FF2B5EF4-FFF2-40B4-BE49-F238E27FC236}">
                <a16:creationId xmlns:a16="http://schemas.microsoft.com/office/drawing/2014/main" id="{401D8F08-44BA-44EB-A417-AD074BEE0AE6}"/>
              </a:ext>
            </a:extLst>
          </p:cNvPr>
          <p:cNvSpPr>
            <a:spLocks noGrp="1"/>
          </p:cNvSpPr>
          <p:nvPr>
            <p:ph type="body" sz="quarter" idx="17" hasCustomPrompt="1"/>
          </p:nvPr>
        </p:nvSpPr>
        <p:spPr>
          <a:xfrm>
            <a:off x="425784" y="369176"/>
            <a:ext cx="10667666" cy="685800"/>
          </a:xfrm>
          <a:prstGeom prst="rect">
            <a:avLst/>
          </a:prstGeom>
        </p:spPr>
        <p:txBody>
          <a:bodyPr/>
          <a:lstStyle>
            <a:lvl1pPr>
              <a:defRPr sz="4000">
                <a:solidFill>
                  <a:srgbClr val="58595B"/>
                </a:solidFill>
                <a:latin typeface="Calibri" panose="020F0502020204030204" pitchFamily="34" charset="0"/>
                <a:cs typeface="Calibri" panose="020F0502020204030204" pitchFamily="34" charset="0"/>
              </a:defRPr>
            </a:lvl1pPr>
          </a:lstStyle>
          <a:p>
            <a:pPr lvl="0"/>
            <a:r>
              <a:rPr lang="nl-NL" dirty="0"/>
              <a:t>Titel</a:t>
            </a:r>
          </a:p>
        </p:txBody>
      </p:sp>
      <p:sp>
        <p:nvSpPr>
          <p:cNvPr id="14" name="Tijdelijke aanduiding voor tekst 9">
            <a:extLst>
              <a:ext uri="{FF2B5EF4-FFF2-40B4-BE49-F238E27FC236}">
                <a16:creationId xmlns:a16="http://schemas.microsoft.com/office/drawing/2014/main" id="{BFFC2610-AA7B-4044-AA3C-EA2D50B8B769}"/>
              </a:ext>
            </a:extLst>
          </p:cNvPr>
          <p:cNvSpPr>
            <a:spLocks noGrp="1"/>
          </p:cNvSpPr>
          <p:nvPr>
            <p:ph type="body" sz="quarter" idx="18" hasCustomPrompt="1"/>
          </p:nvPr>
        </p:nvSpPr>
        <p:spPr>
          <a:xfrm>
            <a:off x="425784" y="1031875"/>
            <a:ext cx="10667666" cy="1066800"/>
          </a:xfrm>
          <a:prstGeom prst="rect">
            <a:avLst/>
          </a:prstGeom>
        </p:spPr>
        <p:txBody>
          <a:bodyPr/>
          <a:lstStyle>
            <a:lvl1pPr>
              <a:defRPr sz="2400">
                <a:solidFill>
                  <a:srgbClr val="B6D772"/>
                </a:solidFill>
                <a:latin typeface="Calibri" panose="020F0502020204030204" pitchFamily="34" charset="0"/>
                <a:cs typeface="Calibri" panose="020F0502020204030204" pitchFamily="34" charset="0"/>
              </a:defRPr>
            </a:lvl1pPr>
          </a:lstStyle>
          <a:p>
            <a:pPr lvl="0"/>
            <a:r>
              <a:rPr lang="nl-NL" dirty="0"/>
              <a:t>Subtitel</a:t>
            </a:r>
          </a:p>
        </p:txBody>
      </p:sp>
      <p:sp>
        <p:nvSpPr>
          <p:cNvPr id="19" name="Tijdelijke aanduiding voor voettekst 15">
            <a:extLst>
              <a:ext uri="{FF2B5EF4-FFF2-40B4-BE49-F238E27FC236}">
                <a16:creationId xmlns:a16="http://schemas.microsoft.com/office/drawing/2014/main" id="{80770AB9-912D-4DC3-828E-AE333656EB0F}"/>
              </a:ext>
            </a:extLst>
          </p:cNvPr>
          <p:cNvSpPr>
            <a:spLocks noGrp="1"/>
          </p:cNvSpPr>
          <p:nvPr>
            <p:ph type="ftr" sz="quarter" idx="3"/>
          </p:nvPr>
        </p:nvSpPr>
        <p:spPr>
          <a:xfrm>
            <a:off x="1790574" y="6047426"/>
            <a:ext cx="5867400" cy="346075"/>
          </a:xfrm>
          <a:prstGeom prst="rect">
            <a:avLst/>
          </a:prstGeom>
        </p:spPr>
        <p:txBody>
          <a:bodyPr vert="horz" lIns="91440" tIns="45720" rIns="91440" bIns="45720" rtlCol="0" anchor="ctr"/>
          <a:lstStyle>
            <a:lvl1pPr algn="l">
              <a:defRPr sz="900">
                <a:solidFill>
                  <a:srgbClr val="58595B"/>
                </a:solidFill>
              </a:defRPr>
            </a:lvl1pPr>
          </a:lstStyle>
          <a:p>
            <a:endParaRPr lang="nl-NL" dirty="0"/>
          </a:p>
        </p:txBody>
      </p:sp>
      <p:sp>
        <p:nvSpPr>
          <p:cNvPr id="23" name="Tijdelijke aanduiding voor datum 3">
            <a:extLst>
              <a:ext uri="{FF2B5EF4-FFF2-40B4-BE49-F238E27FC236}">
                <a16:creationId xmlns:a16="http://schemas.microsoft.com/office/drawing/2014/main" id="{72BF7810-828A-4A11-8CCC-43C223EBD5AC}"/>
              </a:ext>
            </a:extLst>
          </p:cNvPr>
          <p:cNvSpPr>
            <a:spLocks noGrp="1"/>
          </p:cNvSpPr>
          <p:nvPr>
            <p:ph type="dt" sz="half" idx="2"/>
          </p:nvPr>
        </p:nvSpPr>
        <p:spPr>
          <a:xfrm>
            <a:off x="1064340" y="6047427"/>
            <a:ext cx="784767" cy="346075"/>
          </a:xfrm>
          <a:prstGeom prst="rect">
            <a:avLst/>
          </a:prstGeom>
        </p:spPr>
        <p:txBody>
          <a:bodyPr vert="horz" lIns="91440" tIns="45720" rIns="91440" bIns="45720" rtlCol="0" anchor="ctr"/>
          <a:lstStyle>
            <a:lvl1pPr algn="ctr">
              <a:defRPr sz="900">
                <a:solidFill>
                  <a:srgbClr val="58595B"/>
                </a:solidFill>
                <a:latin typeface="Calibri" panose="020F0502020204030204" pitchFamily="34" charset="0"/>
                <a:cs typeface="Calibri" panose="020F0502020204030204" pitchFamily="34" charset="0"/>
              </a:defRPr>
            </a:lvl1pPr>
          </a:lstStyle>
          <a:p>
            <a:fld id="{81EC267D-F0CA-458F-A215-A6418DE82CD3}" type="datetime1">
              <a:rPr lang="nl-NL" smtClean="0"/>
              <a:t>18-9-2024</a:t>
            </a:fld>
            <a:r>
              <a:rPr lang="nl-NL"/>
              <a:t> </a:t>
            </a:r>
            <a:endParaRPr lang="nl-NL" dirty="0"/>
          </a:p>
        </p:txBody>
      </p:sp>
    </p:spTree>
    <p:extLst>
      <p:ext uri="{BB962C8B-B14F-4D97-AF65-F5344CB8AC3E}">
        <p14:creationId xmlns:p14="http://schemas.microsoft.com/office/powerpoint/2010/main" val="1442550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3_Tussenslide_paars">
    <p:spTree>
      <p:nvGrpSpPr>
        <p:cNvPr id="1" name=""/>
        <p:cNvGrpSpPr/>
        <p:nvPr/>
      </p:nvGrpSpPr>
      <p:grpSpPr>
        <a:xfrm>
          <a:off x="0" y="0"/>
          <a:ext cx="0" cy="0"/>
          <a:chOff x="0" y="0"/>
          <a:chExt cx="0" cy="0"/>
        </a:xfrm>
      </p:grpSpPr>
      <p:pic>
        <p:nvPicPr>
          <p:cNvPr id="16" name="Afbeelding 15" descr="Afbeelding met buiten&#10;&#10;&#10;&#10;Automatisch gegenereerde beschrijving">
            <a:extLst>
              <a:ext uri="{FF2B5EF4-FFF2-40B4-BE49-F238E27FC236}">
                <a16:creationId xmlns:a16="http://schemas.microsoft.com/office/drawing/2014/main" id="{935A7617-883C-40AF-A14D-1DC7C61B3C4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72763"/>
          <a:stretch/>
        </p:blipFill>
        <p:spPr>
          <a:xfrm>
            <a:off x="0" y="4716017"/>
            <a:ext cx="11518900" cy="1764158"/>
          </a:xfrm>
          <a:prstGeom prst="rect">
            <a:avLst/>
          </a:prstGeom>
        </p:spPr>
      </p:pic>
      <p:sp>
        <p:nvSpPr>
          <p:cNvPr id="17" name="object 5">
            <a:extLst>
              <a:ext uri="{FF2B5EF4-FFF2-40B4-BE49-F238E27FC236}">
                <a16:creationId xmlns:a16="http://schemas.microsoft.com/office/drawing/2014/main" id="{63CF4A8F-1B7C-41E7-9B8B-646417174A76}"/>
              </a:ext>
            </a:extLst>
          </p:cNvPr>
          <p:cNvSpPr/>
          <p:nvPr userDrawn="1"/>
        </p:nvSpPr>
        <p:spPr>
          <a:xfrm>
            <a:off x="10219495" y="4971897"/>
            <a:ext cx="409727" cy="614679"/>
          </a:xfrm>
          <a:prstGeom prst="rect">
            <a:avLst/>
          </a:prstGeom>
          <a:blipFill>
            <a:blip r:embed="rId3" cstate="print"/>
            <a:stretch>
              <a:fillRect/>
            </a:stretch>
          </a:blipFill>
        </p:spPr>
        <p:txBody>
          <a:bodyPr wrap="square" lIns="0" tIns="0" rIns="0" bIns="0" rtlCol="0"/>
          <a:lstStyle/>
          <a:p>
            <a:endParaRPr/>
          </a:p>
        </p:txBody>
      </p:sp>
      <p:sp>
        <p:nvSpPr>
          <p:cNvPr id="18" name="object 6">
            <a:extLst>
              <a:ext uri="{FF2B5EF4-FFF2-40B4-BE49-F238E27FC236}">
                <a16:creationId xmlns:a16="http://schemas.microsoft.com/office/drawing/2014/main" id="{F1D0ADFC-93C7-4C8E-B842-1EC5103C0E7A}"/>
              </a:ext>
            </a:extLst>
          </p:cNvPr>
          <p:cNvSpPr/>
          <p:nvPr userDrawn="1"/>
        </p:nvSpPr>
        <p:spPr>
          <a:xfrm>
            <a:off x="9968755" y="5706474"/>
            <a:ext cx="82257" cy="208076"/>
          </a:xfrm>
          <a:prstGeom prst="rect">
            <a:avLst/>
          </a:prstGeom>
          <a:blipFill>
            <a:blip r:embed="rId4" cstate="print"/>
            <a:stretch>
              <a:fillRect/>
            </a:stretch>
          </a:blipFill>
        </p:spPr>
        <p:txBody>
          <a:bodyPr wrap="square" lIns="0" tIns="0" rIns="0" bIns="0" rtlCol="0"/>
          <a:lstStyle/>
          <a:p>
            <a:endParaRPr/>
          </a:p>
        </p:txBody>
      </p:sp>
      <p:sp>
        <p:nvSpPr>
          <p:cNvPr id="19" name="object 7">
            <a:extLst>
              <a:ext uri="{FF2B5EF4-FFF2-40B4-BE49-F238E27FC236}">
                <a16:creationId xmlns:a16="http://schemas.microsoft.com/office/drawing/2014/main" id="{46CBB63F-59A7-4384-BDB5-D0E38E7DFBAA}"/>
              </a:ext>
            </a:extLst>
          </p:cNvPr>
          <p:cNvSpPr/>
          <p:nvPr userDrawn="1"/>
        </p:nvSpPr>
        <p:spPr>
          <a:xfrm>
            <a:off x="10076839" y="5797127"/>
            <a:ext cx="82245" cy="117424"/>
          </a:xfrm>
          <a:prstGeom prst="rect">
            <a:avLst/>
          </a:prstGeom>
          <a:blipFill>
            <a:blip r:embed="rId5" cstate="print"/>
            <a:stretch>
              <a:fillRect/>
            </a:stretch>
          </a:blipFill>
        </p:spPr>
        <p:txBody>
          <a:bodyPr wrap="square" lIns="0" tIns="0" rIns="0" bIns="0" rtlCol="0"/>
          <a:lstStyle/>
          <a:p>
            <a:endParaRPr/>
          </a:p>
        </p:txBody>
      </p:sp>
      <p:sp>
        <p:nvSpPr>
          <p:cNvPr id="20" name="object 8">
            <a:extLst>
              <a:ext uri="{FF2B5EF4-FFF2-40B4-BE49-F238E27FC236}">
                <a16:creationId xmlns:a16="http://schemas.microsoft.com/office/drawing/2014/main" id="{C557E74C-220F-4DC2-A832-9B29E596CF35}"/>
              </a:ext>
            </a:extLst>
          </p:cNvPr>
          <p:cNvSpPr/>
          <p:nvPr userDrawn="1"/>
        </p:nvSpPr>
        <p:spPr>
          <a:xfrm>
            <a:off x="10188037" y="5797128"/>
            <a:ext cx="52069" cy="117475"/>
          </a:xfrm>
          <a:custGeom>
            <a:avLst/>
            <a:gdLst/>
            <a:ahLst/>
            <a:cxnLst/>
            <a:rect l="l" t="t" r="r" b="b"/>
            <a:pathLst>
              <a:path w="52070" h="117475">
                <a:moveTo>
                  <a:pt x="34912" y="0"/>
                </a:moveTo>
                <a:lnTo>
                  <a:pt x="29502" y="0"/>
                </a:lnTo>
                <a:lnTo>
                  <a:pt x="18039" y="2196"/>
                </a:lnTo>
                <a:lnTo>
                  <a:pt x="8659" y="8450"/>
                </a:lnTo>
                <a:lnTo>
                  <a:pt x="2325" y="18254"/>
                </a:lnTo>
                <a:lnTo>
                  <a:pt x="0" y="31102"/>
                </a:lnTo>
                <a:lnTo>
                  <a:pt x="0" y="114020"/>
                </a:lnTo>
                <a:lnTo>
                  <a:pt x="3365" y="117424"/>
                </a:lnTo>
                <a:lnTo>
                  <a:pt x="11938" y="117424"/>
                </a:lnTo>
                <a:lnTo>
                  <a:pt x="15303" y="114020"/>
                </a:lnTo>
                <a:lnTo>
                  <a:pt x="15303" y="20510"/>
                </a:lnTo>
                <a:lnTo>
                  <a:pt x="21615" y="14655"/>
                </a:lnTo>
                <a:lnTo>
                  <a:pt x="50344" y="14655"/>
                </a:lnTo>
                <a:lnTo>
                  <a:pt x="51790" y="13296"/>
                </a:lnTo>
                <a:lnTo>
                  <a:pt x="51790" y="5867"/>
                </a:lnTo>
                <a:lnTo>
                  <a:pt x="49326" y="2476"/>
                </a:lnTo>
                <a:lnTo>
                  <a:pt x="45720" y="1803"/>
                </a:lnTo>
                <a:lnTo>
                  <a:pt x="40309" y="698"/>
                </a:lnTo>
                <a:lnTo>
                  <a:pt x="34912" y="0"/>
                </a:lnTo>
                <a:close/>
              </a:path>
              <a:path w="52070" h="117475">
                <a:moveTo>
                  <a:pt x="50344" y="14655"/>
                </a:moveTo>
                <a:lnTo>
                  <a:pt x="33324" y="14655"/>
                </a:lnTo>
                <a:lnTo>
                  <a:pt x="36703" y="15113"/>
                </a:lnTo>
                <a:lnTo>
                  <a:pt x="40309" y="15786"/>
                </a:lnTo>
                <a:lnTo>
                  <a:pt x="41668" y="15989"/>
                </a:lnTo>
                <a:lnTo>
                  <a:pt x="43014" y="16459"/>
                </a:lnTo>
                <a:lnTo>
                  <a:pt x="48425" y="16459"/>
                </a:lnTo>
                <a:lnTo>
                  <a:pt x="50344" y="14655"/>
                </a:lnTo>
                <a:close/>
              </a:path>
            </a:pathLst>
          </a:custGeom>
          <a:solidFill>
            <a:srgbClr val="FFFFFF"/>
          </a:solidFill>
        </p:spPr>
        <p:txBody>
          <a:bodyPr wrap="square" lIns="0" tIns="0" rIns="0" bIns="0" rtlCol="0"/>
          <a:lstStyle/>
          <a:p>
            <a:endParaRPr/>
          </a:p>
        </p:txBody>
      </p:sp>
      <p:sp>
        <p:nvSpPr>
          <p:cNvPr id="21" name="object 9">
            <a:extLst>
              <a:ext uri="{FF2B5EF4-FFF2-40B4-BE49-F238E27FC236}">
                <a16:creationId xmlns:a16="http://schemas.microsoft.com/office/drawing/2014/main" id="{3A2492FF-0031-4A58-A771-130363CDAED9}"/>
              </a:ext>
            </a:extLst>
          </p:cNvPr>
          <p:cNvSpPr/>
          <p:nvPr userDrawn="1"/>
        </p:nvSpPr>
        <p:spPr>
          <a:xfrm>
            <a:off x="10481200" y="5797127"/>
            <a:ext cx="290388" cy="117429"/>
          </a:xfrm>
          <a:prstGeom prst="rect">
            <a:avLst/>
          </a:prstGeom>
          <a:blipFill>
            <a:blip r:embed="rId6" cstate="print"/>
            <a:stretch>
              <a:fillRect/>
            </a:stretch>
          </a:blipFill>
        </p:spPr>
        <p:txBody>
          <a:bodyPr wrap="square" lIns="0" tIns="0" rIns="0" bIns="0" rtlCol="0"/>
          <a:lstStyle/>
          <a:p>
            <a:endParaRPr/>
          </a:p>
        </p:txBody>
      </p:sp>
      <p:sp>
        <p:nvSpPr>
          <p:cNvPr id="22" name="object 10">
            <a:extLst>
              <a:ext uri="{FF2B5EF4-FFF2-40B4-BE49-F238E27FC236}">
                <a16:creationId xmlns:a16="http://schemas.microsoft.com/office/drawing/2014/main" id="{46E2C2B1-289C-43C3-AB24-74206F42F158}"/>
              </a:ext>
            </a:extLst>
          </p:cNvPr>
          <p:cNvSpPr/>
          <p:nvPr userDrawn="1"/>
        </p:nvSpPr>
        <p:spPr>
          <a:xfrm>
            <a:off x="10259461" y="5706479"/>
            <a:ext cx="197091" cy="230530"/>
          </a:xfrm>
          <a:prstGeom prst="rect">
            <a:avLst/>
          </a:prstGeom>
          <a:blipFill>
            <a:blip r:embed="rId7" cstate="print"/>
            <a:stretch>
              <a:fillRect/>
            </a:stretch>
          </a:blipFill>
        </p:spPr>
        <p:txBody>
          <a:bodyPr wrap="square" lIns="0" tIns="0" rIns="0" bIns="0" rtlCol="0"/>
          <a:lstStyle/>
          <a:p>
            <a:endParaRPr/>
          </a:p>
        </p:txBody>
      </p:sp>
      <p:sp>
        <p:nvSpPr>
          <p:cNvPr id="23" name="object 11">
            <a:extLst>
              <a:ext uri="{FF2B5EF4-FFF2-40B4-BE49-F238E27FC236}">
                <a16:creationId xmlns:a16="http://schemas.microsoft.com/office/drawing/2014/main" id="{F487E59D-3F93-470A-AACF-FBE5A669D4F6}"/>
              </a:ext>
            </a:extLst>
          </p:cNvPr>
          <p:cNvSpPr/>
          <p:nvPr userDrawn="1"/>
        </p:nvSpPr>
        <p:spPr>
          <a:xfrm>
            <a:off x="10797940" y="5797127"/>
            <a:ext cx="82257" cy="117424"/>
          </a:xfrm>
          <a:prstGeom prst="rect">
            <a:avLst/>
          </a:prstGeom>
          <a:blipFill>
            <a:blip r:embed="rId8" cstate="print"/>
            <a:stretch>
              <a:fillRect/>
            </a:stretch>
          </a:blipFill>
        </p:spPr>
        <p:txBody>
          <a:bodyPr wrap="square" lIns="0" tIns="0" rIns="0" bIns="0" rtlCol="0"/>
          <a:lstStyle/>
          <a:p>
            <a:endParaRPr/>
          </a:p>
        </p:txBody>
      </p:sp>
      <p:sp>
        <p:nvSpPr>
          <p:cNvPr id="3" name="Tijdelijke aanduiding voor tekst 2">
            <a:extLst>
              <a:ext uri="{FF2B5EF4-FFF2-40B4-BE49-F238E27FC236}">
                <a16:creationId xmlns:a16="http://schemas.microsoft.com/office/drawing/2014/main" id="{E45E700E-E40C-4ED0-8FE8-88A1E79C437A}"/>
              </a:ext>
            </a:extLst>
          </p:cNvPr>
          <p:cNvSpPr>
            <a:spLocks noGrp="1"/>
          </p:cNvSpPr>
          <p:nvPr>
            <p:ph type="body" sz="quarter" idx="10"/>
          </p:nvPr>
        </p:nvSpPr>
        <p:spPr>
          <a:xfrm>
            <a:off x="425450" y="5205576"/>
            <a:ext cx="7239000" cy="762000"/>
          </a:xfrm>
          <a:prstGeom prst="rect">
            <a:avLst/>
          </a:prstGeom>
        </p:spPr>
        <p:txBody>
          <a:bodyPr/>
          <a:lstStyle>
            <a:lvl1pPr>
              <a:defRPr sz="4000">
                <a:solidFill>
                  <a:schemeClr val="bg1"/>
                </a:solidFill>
              </a:defRPr>
            </a:lvl1pPr>
          </a:lstStyle>
          <a:p>
            <a:pPr lvl="0"/>
            <a:r>
              <a:rPr lang="nl-NL"/>
              <a:t>Tekststijl van het model bewerken</a:t>
            </a:r>
          </a:p>
        </p:txBody>
      </p:sp>
      <p:sp>
        <p:nvSpPr>
          <p:cNvPr id="5" name="Tijdelijke aanduiding voor afbeelding 4">
            <a:extLst>
              <a:ext uri="{FF2B5EF4-FFF2-40B4-BE49-F238E27FC236}">
                <a16:creationId xmlns:a16="http://schemas.microsoft.com/office/drawing/2014/main" id="{51D781C5-2C8A-48E9-ACF6-DC4DC744612E}"/>
              </a:ext>
            </a:extLst>
          </p:cNvPr>
          <p:cNvSpPr>
            <a:spLocks noGrp="1"/>
          </p:cNvSpPr>
          <p:nvPr>
            <p:ph type="pic" sz="quarter" idx="11"/>
          </p:nvPr>
        </p:nvSpPr>
        <p:spPr>
          <a:xfrm>
            <a:off x="0" y="0"/>
            <a:ext cx="11518900" cy="4716463"/>
          </a:xfrm>
          <a:prstGeom prst="rect">
            <a:avLst/>
          </a:prstGeom>
        </p:spPr>
        <p:txBody>
          <a:bodyPr/>
          <a:lstStyle/>
          <a:p>
            <a:r>
              <a:rPr lang="nl-NL"/>
              <a:t>Klik op het pictogram als u een afbeelding wilt toevoegen</a:t>
            </a:r>
          </a:p>
        </p:txBody>
      </p:sp>
    </p:spTree>
    <p:extLst>
      <p:ext uri="{BB962C8B-B14F-4D97-AF65-F5344CB8AC3E}">
        <p14:creationId xmlns:p14="http://schemas.microsoft.com/office/powerpoint/2010/main" val="8950882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3_Tussenslide_groen">
    <p:spTree>
      <p:nvGrpSpPr>
        <p:cNvPr id="1" name=""/>
        <p:cNvGrpSpPr/>
        <p:nvPr/>
      </p:nvGrpSpPr>
      <p:grpSpPr>
        <a:xfrm>
          <a:off x="0" y="0"/>
          <a:ext cx="0" cy="0"/>
          <a:chOff x="0" y="0"/>
          <a:chExt cx="0" cy="0"/>
        </a:xfrm>
      </p:grpSpPr>
      <p:pic>
        <p:nvPicPr>
          <p:cNvPr id="12" name="Afbeelding 11" descr="Afbeelding met bal, tennis, racket&#10;&#10;&#10;&#10;Automatisch gegenereerde beschrijving">
            <a:extLst>
              <a:ext uri="{FF2B5EF4-FFF2-40B4-BE49-F238E27FC236}">
                <a16:creationId xmlns:a16="http://schemas.microsoft.com/office/drawing/2014/main" id="{70450318-4DB6-42A2-8BC4-0C9E07C44EE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72763"/>
          <a:stretch/>
        </p:blipFill>
        <p:spPr>
          <a:xfrm>
            <a:off x="0" y="4716017"/>
            <a:ext cx="11518900" cy="1764158"/>
          </a:xfrm>
          <a:prstGeom prst="rect">
            <a:avLst/>
          </a:prstGeom>
        </p:spPr>
      </p:pic>
      <p:sp>
        <p:nvSpPr>
          <p:cNvPr id="17" name="object 5">
            <a:extLst>
              <a:ext uri="{FF2B5EF4-FFF2-40B4-BE49-F238E27FC236}">
                <a16:creationId xmlns:a16="http://schemas.microsoft.com/office/drawing/2014/main" id="{63CF4A8F-1B7C-41E7-9B8B-646417174A76}"/>
              </a:ext>
            </a:extLst>
          </p:cNvPr>
          <p:cNvSpPr/>
          <p:nvPr userDrawn="1"/>
        </p:nvSpPr>
        <p:spPr>
          <a:xfrm>
            <a:off x="10219495" y="4971897"/>
            <a:ext cx="409727" cy="614679"/>
          </a:xfrm>
          <a:prstGeom prst="rect">
            <a:avLst/>
          </a:prstGeom>
          <a:blipFill>
            <a:blip r:embed="rId3" cstate="print"/>
            <a:stretch>
              <a:fillRect/>
            </a:stretch>
          </a:blipFill>
        </p:spPr>
        <p:txBody>
          <a:bodyPr wrap="square" lIns="0" tIns="0" rIns="0" bIns="0" rtlCol="0"/>
          <a:lstStyle/>
          <a:p>
            <a:endParaRPr/>
          </a:p>
        </p:txBody>
      </p:sp>
      <p:sp>
        <p:nvSpPr>
          <p:cNvPr id="18" name="object 6">
            <a:extLst>
              <a:ext uri="{FF2B5EF4-FFF2-40B4-BE49-F238E27FC236}">
                <a16:creationId xmlns:a16="http://schemas.microsoft.com/office/drawing/2014/main" id="{F1D0ADFC-93C7-4C8E-B842-1EC5103C0E7A}"/>
              </a:ext>
            </a:extLst>
          </p:cNvPr>
          <p:cNvSpPr/>
          <p:nvPr userDrawn="1"/>
        </p:nvSpPr>
        <p:spPr>
          <a:xfrm>
            <a:off x="9968755" y="5706474"/>
            <a:ext cx="82257" cy="208076"/>
          </a:xfrm>
          <a:prstGeom prst="rect">
            <a:avLst/>
          </a:prstGeom>
          <a:blipFill>
            <a:blip r:embed="rId4" cstate="print"/>
            <a:stretch>
              <a:fillRect/>
            </a:stretch>
          </a:blipFill>
        </p:spPr>
        <p:txBody>
          <a:bodyPr wrap="square" lIns="0" tIns="0" rIns="0" bIns="0" rtlCol="0"/>
          <a:lstStyle/>
          <a:p>
            <a:endParaRPr/>
          </a:p>
        </p:txBody>
      </p:sp>
      <p:sp>
        <p:nvSpPr>
          <p:cNvPr id="19" name="object 7">
            <a:extLst>
              <a:ext uri="{FF2B5EF4-FFF2-40B4-BE49-F238E27FC236}">
                <a16:creationId xmlns:a16="http://schemas.microsoft.com/office/drawing/2014/main" id="{46CBB63F-59A7-4384-BDB5-D0E38E7DFBAA}"/>
              </a:ext>
            </a:extLst>
          </p:cNvPr>
          <p:cNvSpPr/>
          <p:nvPr userDrawn="1"/>
        </p:nvSpPr>
        <p:spPr>
          <a:xfrm>
            <a:off x="10076839" y="5797127"/>
            <a:ext cx="82245" cy="117424"/>
          </a:xfrm>
          <a:prstGeom prst="rect">
            <a:avLst/>
          </a:prstGeom>
          <a:blipFill>
            <a:blip r:embed="rId5" cstate="print"/>
            <a:stretch>
              <a:fillRect/>
            </a:stretch>
          </a:blipFill>
        </p:spPr>
        <p:txBody>
          <a:bodyPr wrap="square" lIns="0" tIns="0" rIns="0" bIns="0" rtlCol="0"/>
          <a:lstStyle/>
          <a:p>
            <a:endParaRPr/>
          </a:p>
        </p:txBody>
      </p:sp>
      <p:sp>
        <p:nvSpPr>
          <p:cNvPr id="20" name="object 8">
            <a:extLst>
              <a:ext uri="{FF2B5EF4-FFF2-40B4-BE49-F238E27FC236}">
                <a16:creationId xmlns:a16="http://schemas.microsoft.com/office/drawing/2014/main" id="{C557E74C-220F-4DC2-A832-9B29E596CF35}"/>
              </a:ext>
            </a:extLst>
          </p:cNvPr>
          <p:cNvSpPr/>
          <p:nvPr userDrawn="1"/>
        </p:nvSpPr>
        <p:spPr>
          <a:xfrm>
            <a:off x="10188037" y="5797128"/>
            <a:ext cx="52069" cy="117475"/>
          </a:xfrm>
          <a:custGeom>
            <a:avLst/>
            <a:gdLst/>
            <a:ahLst/>
            <a:cxnLst/>
            <a:rect l="l" t="t" r="r" b="b"/>
            <a:pathLst>
              <a:path w="52070" h="117475">
                <a:moveTo>
                  <a:pt x="34912" y="0"/>
                </a:moveTo>
                <a:lnTo>
                  <a:pt x="29502" y="0"/>
                </a:lnTo>
                <a:lnTo>
                  <a:pt x="18039" y="2196"/>
                </a:lnTo>
                <a:lnTo>
                  <a:pt x="8659" y="8450"/>
                </a:lnTo>
                <a:lnTo>
                  <a:pt x="2325" y="18254"/>
                </a:lnTo>
                <a:lnTo>
                  <a:pt x="0" y="31102"/>
                </a:lnTo>
                <a:lnTo>
                  <a:pt x="0" y="114020"/>
                </a:lnTo>
                <a:lnTo>
                  <a:pt x="3365" y="117424"/>
                </a:lnTo>
                <a:lnTo>
                  <a:pt x="11938" y="117424"/>
                </a:lnTo>
                <a:lnTo>
                  <a:pt x="15303" y="114020"/>
                </a:lnTo>
                <a:lnTo>
                  <a:pt x="15303" y="20510"/>
                </a:lnTo>
                <a:lnTo>
                  <a:pt x="21615" y="14655"/>
                </a:lnTo>
                <a:lnTo>
                  <a:pt x="50344" y="14655"/>
                </a:lnTo>
                <a:lnTo>
                  <a:pt x="51790" y="13296"/>
                </a:lnTo>
                <a:lnTo>
                  <a:pt x="51790" y="5867"/>
                </a:lnTo>
                <a:lnTo>
                  <a:pt x="49326" y="2476"/>
                </a:lnTo>
                <a:lnTo>
                  <a:pt x="45720" y="1803"/>
                </a:lnTo>
                <a:lnTo>
                  <a:pt x="40309" y="698"/>
                </a:lnTo>
                <a:lnTo>
                  <a:pt x="34912" y="0"/>
                </a:lnTo>
                <a:close/>
              </a:path>
              <a:path w="52070" h="117475">
                <a:moveTo>
                  <a:pt x="50344" y="14655"/>
                </a:moveTo>
                <a:lnTo>
                  <a:pt x="33324" y="14655"/>
                </a:lnTo>
                <a:lnTo>
                  <a:pt x="36703" y="15113"/>
                </a:lnTo>
                <a:lnTo>
                  <a:pt x="40309" y="15786"/>
                </a:lnTo>
                <a:lnTo>
                  <a:pt x="41668" y="15989"/>
                </a:lnTo>
                <a:lnTo>
                  <a:pt x="43014" y="16459"/>
                </a:lnTo>
                <a:lnTo>
                  <a:pt x="48425" y="16459"/>
                </a:lnTo>
                <a:lnTo>
                  <a:pt x="50344" y="14655"/>
                </a:lnTo>
                <a:close/>
              </a:path>
            </a:pathLst>
          </a:custGeom>
          <a:solidFill>
            <a:srgbClr val="FFFFFF"/>
          </a:solidFill>
        </p:spPr>
        <p:txBody>
          <a:bodyPr wrap="square" lIns="0" tIns="0" rIns="0" bIns="0" rtlCol="0"/>
          <a:lstStyle/>
          <a:p>
            <a:endParaRPr/>
          </a:p>
        </p:txBody>
      </p:sp>
      <p:sp>
        <p:nvSpPr>
          <p:cNvPr id="21" name="object 9">
            <a:extLst>
              <a:ext uri="{FF2B5EF4-FFF2-40B4-BE49-F238E27FC236}">
                <a16:creationId xmlns:a16="http://schemas.microsoft.com/office/drawing/2014/main" id="{3A2492FF-0031-4A58-A771-130363CDAED9}"/>
              </a:ext>
            </a:extLst>
          </p:cNvPr>
          <p:cNvSpPr/>
          <p:nvPr userDrawn="1"/>
        </p:nvSpPr>
        <p:spPr>
          <a:xfrm>
            <a:off x="10481200" y="5797127"/>
            <a:ext cx="290388" cy="117429"/>
          </a:xfrm>
          <a:prstGeom prst="rect">
            <a:avLst/>
          </a:prstGeom>
          <a:blipFill>
            <a:blip r:embed="rId6" cstate="print"/>
            <a:stretch>
              <a:fillRect/>
            </a:stretch>
          </a:blipFill>
        </p:spPr>
        <p:txBody>
          <a:bodyPr wrap="square" lIns="0" tIns="0" rIns="0" bIns="0" rtlCol="0"/>
          <a:lstStyle/>
          <a:p>
            <a:endParaRPr/>
          </a:p>
        </p:txBody>
      </p:sp>
      <p:sp>
        <p:nvSpPr>
          <p:cNvPr id="22" name="object 10">
            <a:extLst>
              <a:ext uri="{FF2B5EF4-FFF2-40B4-BE49-F238E27FC236}">
                <a16:creationId xmlns:a16="http://schemas.microsoft.com/office/drawing/2014/main" id="{46E2C2B1-289C-43C3-AB24-74206F42F158}"/>
              </a:ext>
            </a:extLst>
          </p:cNvPr>
          <p:cNvSpPr/>
          <p:nvPr userDrawn="1"/>
        </p:nvSpPr>
        <p:spPr>
          <a:xfrm>
            <a:off x="10259461" y="5706479"/>
            <a:ext cx="197091" cy="230530"/>
          </a:xfrm>
          <a:prstGeom prst="rect">
            <a:avLst/>
          </a:prstGeom>
          <a:blipFill>
            <a:blip r:embed="rId7" cstate="print"/>
            <a:stretch>
              <a:fillRect/>
            </a:stretch>
          </a:blipFill>
        </p:spPr>
        <p:txBody>
          <a:bodyPr wrap="square" lIns="0" tIns="0" rIns="0" bIns="0" rtlCol="0"/>
          <a:lstStyle/>
          <a:p>
            <a:endParaRPr/>
          </a:p>
        </p:txBody>
      </p:sp>
      <p:sp>
        <p:nvSpPr>
          <p:cNvPr id="23" name="object 11">
            <a:extLst>
              <a:ext uri="{FF2B5EF4-FFF2-40B4-BE49-F238E27FC236}">
                <a16:creationId xmlns:a16="http://schemas.microsoft.com/office/drawing/2014/main" id="{F487E59D-3F93-470A-AACF-FBE5A669D4F6}"/>
              </a:ext>
            </a:extLst>
          </p:cNvPr>
          <p:cNvSpPr/>
          <p:nvPr userDrawn="1"/>
        </p:nvSpPr>
        <p:spPr>
          <a:xfrm>
            <a:off x="10797940" y="5797127"/>
            <a:ext cx="82257" cy="117424"/>
          </a:xfrm>
          <a:prstGeom prst="rect">
            <a:avLst/>
          </a:prstGeom>
          <a:blipFill>
            <a:blip r:embed="rId8" cstate="print"/>
            <a:stretch>
              <a:fillRect/>
            </a:stretch>
          </a:blipFill>
        </p:spPr>
        <p:txBody>
          <a:bodyPr wrap="square" lIns="0" tIns="0" rIns="0" bIns="0" rtlCol="0"/>
          <a:lstStyle/>
          <a:p>
            <a:endParaRPr/>
          </a:p>
        </p:txBody>
      </p:sp>
      <p:sp>
        <p:nvSpPr>
          <p:cNvPr id="3" name="Tijdelijke aanduiding voor tekst 2">
            <a:extLst>
              <a:ext uri="{FF2B5EF4-FFF2-40B4-BE49-F238E27FC236}">
                <a16:creationId xmlns:a16="http://schemas.microsoft.com/office/drawing/2014/main" id="{E45E700E-E40C-4ED0-8FE8-88A1E79C437A}"/>
              </a:ext>
            </a:extLst>
          </p:cNvPr>
          <p:cNvSpPr>
            <a:spLocks noGrp="1"/>
          </p:cNvSpPr>
          <p:nvPr>
            <p:ph type="body" sz="quarter" idx="10"/>
          </p:nvPr>
        </p:nvSpPr>
        <p:spPr>
          <a:xfrm>
            <a:off x="425450" y="5205576"/>
            <a:ext cx="7239000" cy="762000"/>
          </a:xfrm>
          <a:prstGeom prst="rect">
            <a:avLst/>
          </a:prstGeom>
        </p:spPr>
        <p:txBody>
          <a:bodyPr/>
          <a:lstStyle>
            <a:lvl1pPr>
              <a:defRPr sz="4000">
                <a:solidFill>
                  <a:schemeClr val="bg1"/>
                </a:solidFill>
              </a:defRPr>
            </a:lvl1pPr>
          </a:lstStyle>
          <a:p>
            <a:pPr lvl="0"/>
            <a:r>
              <a:rPr lang="nl-NL"/>
              <a:t>Tekststijl van het model bewerken</a:t>
            </a:r>
          </a:p>
        </p:txBody>
      </p:sp>
      <p:sp>
        <p:nvSpPr>
          <p:cNvPr id="4" name="Tijdelijke aanduiding voor afbeelding 3">
            <a:extLst>
              <a:ext uri="{FF2B5EF4-FFF2-40B4-BE49-F238E27FC236}">
                <a16:creationId xmlns:a16="http://schemas.microsoft.com/office/drawing/2014/main" id="{AFF6B2E0-A46C-40DA-A0C0-4858B80B1BA2}"/>
              </a:ext>
            </a:extLst>
          </p:cNvPr>
          <p:cNvSpPr>
            <a:spLocks noGrp="1"/>
          </p:cNvSpPr>
          <p:nvPr>
            <p:ph type="pic" sz="quarter" idx="11"/>
          </p:nvPr>
        </p:nvSpPr>
        <p:spPr>
          <a:xfrm>
            <a:off x="0" y="0"/>
            <a:ext cx="11518900" cy="4716463"/>
          </a:xfrm>
          <a:prstGeom prst="rect">
            <a:avLst/>
          </a:prstGeom>
        </p:spPr>
        <p:txBody>
          <a:bodyPr/>
          <a:lstStyle/>
          <a:p>
            <a:r>
              <a:rPr lang="nl-NL"/>
              <a:t>Klik op het pictogram als u een afbeelding wilt toevoegen</a:t>
            </a:r>
          </a:p>
        </p:txBody>
      </p:sp>
    </p:spTree>
    <p:extLst>
      <p:ext uri="{BB962C8B-B14F-4D97-AF65-F5344CB8AC3E}">
        <p14:creationId xmlns:p14="http://schemas.microsoft.com/office/powerpoint/2010/main" val="18314368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3_Tussenslide_blauw">
    <p:spTree>
      <p:nvGrpSpPr>
        <p:cNvPr id="1" name=""/>
        <p:cNvGrpSpPr/>
        <p:nvPr/>
      </p:nvGrpSpPr>
      <p:grpSpPr>
        <a:xfrm>
          <a:off x="0" y="0"/>
          <a:ext cx="0" cy="0"/>
          <a:chOff x="0" y="0"/>
          <a:chExt cx="0" cy="0"/>
        </a:xfrm>
      </p:grpSpPr>
      <p:pic>
        <p:nvPicPr>
          <p:cNvPr id="15" name="Afbeelding 14" descr="Afbeelding met binnen, shirt&#10;&#10;&#10;&#10;Automatisch gegenereerde beschrijving">
            <a:extLst>
              <a:ext uri="{FF2B5EF4-FFF2-40B4-BE49-F238E27FC236}">
                <a16:creationId xmlns:a16="http://schemas.microsoft.com/office/drawing/2014/main" id="{5067737B-0674-4BF3-980D-67BDEC83E2B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72763"/>
          <a:stretch/>
        </p:blipFill>
        <p:spPr>
          <a:xfrm>
            <a:off x="0" y="4716017"/>
            <a:ext cx="11518900" cy="1764158"/>
          </a:xfrm>
          <a:prstGeom prst="rect">
            <a:avLst/>
          </a:prstGeom>
        </p:spPr>
      </p:pic>
      <p:sp>
        <p:nvSpPr>
          <p:cNvPr id="25" name="object 5">
            <a:extLst>
              <a:ext uri="{FF2B5EF4-FFF2-40B4-BE49-F238E27FC236}">
                <a16:creationId xmlns:a16="http://schemas.microsoft.com/office/drawing/2014/main" id="{8BDC7E89-53A5-40F4-8C64-39BF6854359E}"/>
              </a:ext>
            </a:extLst>
          </p:cNvPr>
          <p:cNvSpPr/>
          <p:nvPr userDrawn="1"/>
        </p:nvSpPr>
        <p:spPr>
          <a:xfrm>
            <a:off x="10219495" y="4971897"/>
            <a:ext cx="409727" cy="614679"/>
          </a:xfrm>
          <a:prstGeom prst="rect">
            <a:avLst/>
          </a:prstGeom>
          <a:blipFill>
            <a:blip r:embed="rId3" cstate="print"/>
            <a:stretch>
              <a:fillRect/>
            </a:stretch>
          </a:blipFill>
        </p:spPr>
        <p:txBody>
          <a:bodyPr wrap="square" lIns="0" tIns="0" rIns="0" bIns="0" rtlCol="0"/>
          <a:lstStyle/>
          <a:p>
            <a:endParaRPr/>
          </a:p>
        </p:txBody>
      </p:sp>
      <p:sp>
        <p:nvSpPr>
          <p:cNvPr id="26" name="object 6">
            <a:extLst>
              <a:ext uri="{FF2B5EF4-FFF2-40B4-BE49-F238E27FC236}">
                <a16:creationId xmlns:a16="http://schemas.microsoft.com/office/drawing/2014/main" id="{93849AB8-9C0C-435C-8467-B16FA8DCEFA4}"/>
              </a:ext>
            </a:extLst>
          </p:cNvPr>
          <p:cNvSpPr/>
          <p:nvPr userDrawn="1"/>
        </p:nvSpPr>
        <p:spPr>
          <a:xfrm>
            <a:off x="9968755" y="5706474"/>
            <a:ext cx="82257" cy="208076"/>
          </a:xfrm>
          <a:prstGeom prst="rect">
            <a:avLst/>
          </a:prstGeom>
          <a:blipFill>
            <a:blip r:embed="rId4" cstate="print"/>
            <a:stretch>
              <a:fillRect/>
            </a:stretch>
          </a:blipFill>
        </p:spPr>
        <p:txBody>
          <a:bodyPr wrap="square" lIns="0" tIns="0" rIns="0" bIns="0" rtlCol="0"/>
          <a:lstStyle/>
          <a:p>
            <a:endParaRPr/>
          </a:p>
        </p:txBody>
      </p:sp>
      <p:sp>
        <p:nvSpPr>
          <p:cNvPr id="27" name="object 7">
            <a:extLst>
              <a:ext uri="{FF2B5EF4-FFF2-40B4-BE49-F238E27FC236}">
                <a16:creationId xmlns:a16="http://schemas.microsoft.com/office/drawing/2014/main" id="{CCE320B9-9B35-4769-ACF2-525CE8809377}"/>
              </a:ext>
            </a:extLst>
          </p:cNvPr>
          <p:cNvSpPr/>
          <p:nvPr userDrawn="1"/>
        </p:nvSpPr>
        <p:spPr>
          <a:xfrm>
            <a:off x="10076839" y="5797127"/>
            <a:ext cx="82245" cy="117424"/>
          </a:xfrm>
          <a:prstGeom prst="rect">
            <a:avLst/>
          </a:prstGeom>
          <a:blipFill>
            <a:blip r:embed="rId5" cstate="print"/>
            <a:stretch>
              <a:fillRect/>
            </a:stretch>
          </a:blipFill>
        </p:spPr>
        <p:txBody>
          <a:bodyPr wrap="square" lIns="0" tIns="0" rIns="0" bIns="0" rtlCol="0"/>
          <a:lstStyle/>
          <a:p>
            <a:endParaRPr/>
          </a:p>
        </p:txBody>
      </p:sp>
      <p:sp>
        <p:nvSpPr>
          <p:cNvPr id="28" name="object 8">
            <a:extLst>
              <a:ext uri="{FF2B5EF4-FFF2-40B4-BE49-F238E27FC236}">
                <a16:creationId xmlns:a16="http://schemas.microsoft.com/office/drawing/2014/main" id="{46ED29F2-9BED-4F4D-9E72-06B0CAC814C4}"/>
              </a:ext>
            </a:extLst>
          </p:cNvPr>
          <p:cNvSpPr/>
          <p:nvPr userDrawn="1"/>
        </p:nvSpPr>
        <p:spPr>
          <a:xfrm>
            <a:off x="10188037" y="5797128"/>
            <a:ext cx="52069" cy="117475"/>
          </a:xfrm>
          <a:custGeom>
            <a:avLst/>
            <a:gdLst/>
            <a:ahLst/>
            <a:cxnLst/>
            <a:rect l="l" t="t" r="r" b="b"/>
            <a:pathLst>
              <a:path w="52070" h="117475">
                <a:moveTo>
                  <a:pt x="34912" y="0"/>
                </a:moveTo>
                <a:lnTo>
                  <a:pt x="29502" y="0"/>
                </a:lnTo>
                <a:lnTo>
                  <a:pt x="18039" y="2196"/>
                </a:lnTo>
                <a:lnTo>
                  <a:pt x="8659" y="8450"/>
                </a:lnTo>
                <a:lnTo>
                  <a:pt x="2325" y="18254"/>
                </a:lnTo>
                <a:lnTo>
                  <a:pt x="0" y="31102"/>
                </a:lnTo>
                <a:lnTo>
                  <a:pt x="0" y="114020"/>
                </a:lnTo>
                <a:lnTo>
                  <a:pt x="3365" y="117424"/>
                </a:lnTo>
                <a:lnTo>
                  <a:pt x="11938" y="117424"/>
                </a:lnTo>
                <a:lnTo>
                  <a:pt x="15303" y="114020"/>
                </a:lnTo>
                <a:lnTo>
                  <a:pt x="15303" y="20510"/>
                </a:lnTo>
                <a:lnTo>
                  <a:pt x="21615" y="14655"/>
                </a:lnTo>
                <a:lnTo>
                  <a:pt x="50344" y="14655"/>
                </a:lnTo>
                <a:lnTo>
                  <a:pt x="51790" y="13296"/>
                </a:lnTo>
                <a:lnTo>
                  <a:pt x="51790" y="5867"/>
                </a:lnTo>
                <a:lnTo>
                  <a:pt x="49326" y="2476"/>
                </a:lnTo>
                <a:lnTo>
                  <a:pt x="45720" y="1803"/>
                </a:lnTo>
                <a:lnTo>
                  <a:pt x="40309" y="698"/>
                </a:lnTo>
                <a:lnTo>
                  <a:pt x="34912" y="0"/>
                </a:lnTo>
                <a:close/>
              </a:path>
              <a:path w="52070" h="117475">
                <a:moveTo>
                  <a:pt x="50344" y="14655"/>
                </a:moveTo>
                <a:lnTo>
                  <a:pt x="33324" y="14655"/>
                </a:lnTo>
                <a:lnTo>
                  <a:pt x="36703" y="15113"/>
                </a:lnTo>
                <a:lnTo>
                  <a:pt x="40309" y="15786"/>
                </a:lnTo>
                <a:lnTo>
                  <a:pt x="41668" y="15989"/>
                </a:lnTo>
                <a:lnTo>
                  <a:pt x="43014" y="16459"/>
                </a:lnTo>
                <a:lnTo>
                  <a:pt x="48425" y="16459"/>
                </a:lnTo>
                <a:lnTo>
                  <a:pt x="50344" y="14655"/>
                </a:lnTo>
                <a:close/>
              </a:path>
            </a:pathLst>
          </a:custGeom>
          <a:solidFill>
            <a:srgbClr val="FFFFFF"/>
          </a:solidFill>
        </p:spPr>
        <p:txBody>
          <a:bodyPr wrap="square" lIns="0" tIns="0" rIns="0" bIns="0" rtlCol="0"/>
          <a:lstStyle/>
          <a:p>
            <a:endParaRPr/>
          </a:p>
        </p:txBody>
      </p:sp>
      <p:sp>
        <p:nvSpPr>
          <p:cNvPr id="29" name="object 9">
            <a:extLst>
              <a:ext uri="{FF2B5EF4-FFF2-40B4-BE49-F238E27FC236}">
                <a16:creationId xmlns:a16="http://schemas.microsoft.com/office/drawing/2014/main" id="{A3487DBB-E93D-4B87-876A-CE190AD84EE0}"/>
              </a:ext>
            </a:extLst>
          </p:cNvPr>
          <p:cNvSpPr/>
          <p:nvPr userDrawn="1"/>
        </p:nvSpPr>
        <p:spPr>
          <a:xfrm>
            <a:off x="10481200" y="5797127"/>
            <a:ext cx="290388" cy="117429"/>
          </a:xfrm>
          <a:prstGeom prst="rect">
            <a:avLst/>
          </a:prstGeom>
          <a:blipFill>
            <a:blip r:embed="rId6" cstate="print"/>
            <a:stretch>
              <a:fillRect/>
            </a:stretch>
          </a:blipFill>
        </p:spPr>
        <p:txBody>
          <a:bodyPr wrap="square" lIns="0" tIns="0" rIns="0" bIns="0" rtlCol="0"/>
          <a:lstStyle/>
          <a:p>
            <a:endParaRPr/>
          </a:p>
        </p:txBody>
      </p:sp>
      <p:sp>
        <p:nvSpPr>
          <p:cNvPr id="30" name="object 10">
            <a:extLst>
              <a:ext uri="{FF2B5EF4-FFF2-40B4-BE49-F238E27FC236}">
                <a16:creationId xmlns:a16="http://schemas.microsoft.com/office/drawing/2014/main" id="{F1B6D9D3-71BF-4854-BDBB-EC16E745E982}"/>
              </a:ext>
            </a:extLst>
          </p:cNvPr>
          <p:cNvSpPr/>
          <p:nvPr userDrawn="1"/>
        </p:nvSpPr>
        <p:spPr>
          <a:xfrm>
            <a:off x="10259461" y="5706479"/>
            <a:ext cx="197091" cy="230530"/>
          </a:xfrm>
          <a:prstGeom prst="rect">
            <a:avLst/>
          </a:prstGeom>
          <a:blipFill>
            <a:blip r:embed="rId7" cstate="print"/>
            <a:stretch>
              <a:fillRect/>
            </a:stretch>
          </a:blipFill>
        </p:spPr>
        <p:txBody>
          <a:bodyPr wrap="square" lIns="0" tIns="0" rIns="0" bIns="0" rtlCol="0"/>
          <a:lstStyle/>
          <a:p>
            <a:endParaRPr/>
          </a:p>
        </p:txBody>
      </p:sp>
      <p:sp>
        <p:nvSpPr>
          <p:cNvPr id="31" name="object 11">
            <a:extLst>
              <a:ext uri="{FF2B5EF4-FFF2-40B4-BE49-F238E27FC236}">
                <a16:creationId xmlns:a16="http://schemas.microsoft.com/office/drawing/2014/main" id="{8F00E9A6-01E7-4F31-A0A6-83E63E7BC609}"/>
              </a:ext>
            </a:extLst>
          </p:cNvPr>
          <p:cNvSpPr/>
          <p:nvPr userDrawn="1"/>
        </p:nvSpPr>
        <p:spPr>
          <a:xfrm>
            <a:off x="10797940" y="5797127"/>
            <a:ext cx="82257" cy="117424"/>
          </a:xfrm>
          <a:prstGeom prst="rect">
            <a:avLst/>
          </a:prstGeom>
          <a:blipFill>
            <a:blip r:embed="rId8" cstate="print"/>
            <a:stretch>
              <a:fillRect/>
            </a:stretch>
          </a:blipFill>
        </p:spPr>
        <p:txBody>
          <a:bodyPr wrap="square" lIns="0" tIns="0" rIns="0" bIns="0" rtlCol="0"/>
          <a:lstStyle/>
          <a:p>
            <a:endParaRPr/>
          </a:p>
        </p:txBody>
      </p:sp>
      <p:sp>
        <p:nvSpPr>
          <p:cNvPr id="14" name="Tijdelijke aanduiding voor tekst 2">
            <a:extLst>
              <a:ext uri="{FF2B5EF4-FFF2-40B4-BE49-F238E27FC236}">
                <a16:creationId xmlns:a16="http://schemas.microsoft.com/office/drawing/2014/main" id="{8389B285-6E6F-4D83-8791-F6BE90CC9C4A}"/>
              </a:ext>
            </a:extLst>
          </p:cNvPr>
          <p:cNvSpPr>
            <a:spLocks noGrp="1"/>
          </p:cNvSpPr>
          <p:nvPr>
            <p:ph type="body" sz="quarter" idx="10"/>
          </p:nvPr>
        </p:nvSpPr>
        <p:spPr>
          <a:xfrm>
            <a:off x="425450" y="5205576"/>
            <a:ext cx="7239000" cy="762000"/>
          </a:xfrm>
          <a:prstGeom prst="rect">
            <a:avLst/>
          </a:prstGeom>
        </p:spPr>
        <p:txBody>
          <a:bodyPr/>
          <a:lstStyle>
            <a:lvl1pPr>
              <a:defRPr sz="4000">
                <a:solidFill>
                  <a:schemeClr val="bg1"/>
                </a:solidFill>
              </a:defRPr>
            </a:lvl1pPr>
          </a:lstStyle>
          <a:p>
            <a:pPr lvl="0"/>
            <a:r>
              <a:rPr lang="nl-NL"/>
              <a:t>Tekststijl van het model bewerken</a:t>
            </a:r>
          </a:p>
        </p:txBody>
      </p:sp>
      <p:sp>
        <p:nvSpPr>
          <p:cNvPr id="3" name="Tijdelijke aanduiding voor afbeelding 2">
            <a:extLst>
              <a:ext uri="{FF2B5EF4-FFF2-40B4-BE49-F238E27FC236}">
                <a16:creationId xmlns:a16="http://schemas.microsoft.com/office/drawing/2014/main" id="{8571ED99-2BE0-44B8-9976-9397FF04AFB0}"/>
              </a:ext>
            </a:extLst>
          </p:cNvPr>
          <p:cNvSpPr>
            <a:spLocks noGrp="1"/>
          </p:cNvSpPr>
          <p:nvPr>
            <p:ph type="pic" sz="quarter" idx="11"/>
          </p:nvPr>
        </p:nvSpPr>
        <p:spPr>
          <a:xfrm>
            <a:off x="0" y="0"/>
            <a:ext cx="11518900" cy="4716463"/>
          </a:xfrm>
          <a:prstGeom prst="rect">
            <a:avLst/>
          </a:prstGeom>
        </p:spPr>
        <p:txBody>
          <a:bodyPr/>
          <a:lstStyle/>
          <a:p>
            <a:r>
              <a:rPr lang="nl-NL"/>
              <a:t>Klik op het pictogram als u een afbeelding wilt toevoegen</a:t>
            </a:r>
          </a:p>
        </p:txBody>
      </p:sp>
    </p:spTree>
    <p:extLst>
      <p:ext uri="{BB962C8B-B14F-4D97-AF65-F5344CB8AC3E}">
        <p14:creationId xmlns:p14="http://schemas.microsoft.com/office/powerpoint/2010/main" val="21154523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el Slide Blauw">
    <p:spTree>
      <p:nvGrpSpPr>
        <p:cNvPr id="1" name=""/>
        <p:cNvGrpSpPr/>
        <p:nvPr/>
      </p:nvGrpSpPr>
      <p:grpSpPr>
        <a:xfrm>
          <a:off x="0" y="0"/>
          <a:ext cx="0" cy="0"/>
          <a:chOff x="0" y="0"/>
          <a:chExt cx="0" cy="0"/>
        </a:xfrm>
      </p:grpSpPr>
      <p:pic>
        <p:nvPicPr>
          <p:cNvPr id="12" name="Afbeelding 11">
            <a:extLst>
              <a:ext uri="{FF2B5EF4-FFF2-40B4-BE49-F238E27FC236}">
                <a16:creationId xmlns:a16="http://schemas.microsoft.com/office/drawing/2014/main" id="{2C8E08FE-5D05-4CB5-9C3C-5787FACF3B0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165" y="0"/>
            <a:ext cx="4818411" cy="6518275"/>
          </a:xfrm>
          <a:prstGeom prst="rect">
            <a:avLst/>
          </a:prstGeom>
        </p:spPr>
      </p:pic>
      <p:pic>
        <p:nvPicPr>
          <p:cNvPr id="11" name="Afbeelding 10">
            <a:extLst>
              <a:ext uri="{FF2B5EF4-FFF2-40B4-BE49-F238E27FC236}">
                <a16:creationId xmlns:a16="http://schemas.microsoft.com/office/drawing/2014/main" id="{64DF93C0-FF85-433D-BA5F-3506E5D4EBCC}"/>
              </a:ext>
            </a:extLst>
          </p:cNvPr>
          <p:cNvPicPr>
            <a:picLocks noChangeAspect="1"/>
          </p:cNvPicPr>
          <p:nvPr userDrawn="1"/>
        </p:nvPicPr>
        <p:blipFill>
          <a:blip r:embed="rId3"/>
          <a:stretch>
            <a:fillRect/>
          </a:stretch>
        </p:blipFill>
        <p:spPr>
          <a:xfrm>
            <a:off x="528396" y="491105"/>
            <a:ext cx="794926" cy="840536"/>
          </a:xfrm>
          <a:prstGeom prst="rect">
            <a:avLst/>
          </a:prstGeom>
        </p:spPr>
      </p:pic>
      <p:sp>
        <p:nvSpPr>
          <p:cNvPr id="13" name="Tijdelijke aanduiding voor tekst 18">
            <a:extLst>
              <a:ext uri="{FF2B5EF4-FFF2-40B4-BE49-F238E27FC236}">
                <a16:creationId xmlns:a16="http://schemas.microsoft.com/office/drawing/2014/main" id="{AA1D5625-576B-4CB7-BDE6-1F723FB18156}"/>
              </a:ext>
            </a:extLst>
          </p:cNvPr>
          <p:cNvSpPr>
            <a:spLocks noGrp="1"/>
          </p:cNvSpPr>
          <p:nvPr>
            <p:ph type="body" sz="quarter" idx="11" hasCustomPrompt="1"/>
          </p:nvPr>
        </p:nvSpPr>
        <p:spPr>
          <a:xfrm>
            <a:off x="499561" y="3358567"/>
            <a:ext cx="3354889" cy="2092907"/>
          </a:xfrm>
          <a:prstGeom prst="rect">
            <a:avLst/>
          </a:prstGeom>
        </p:spPr>
        <p:txBody>
          <a:bodyPr/>
          <a:lstStyle>
            <a:lvl1pPr indent="-457200">
              <a:lnSpc>
                <a:spcPts val="7200"/>
              </a:lnSpc>
              <a:defRPr sz="7200">
                <a:solidFill>
                  <a:schemeClr val="bg1"/>
                </a:solidFill>
              </a:defRPr>
            </a:lvl1pPr>
          </a:lstStyle>
          <a:p>
            <a:pPr lvl="0"/>
            <a:r>
              <a:rPr lang="nl-NL" dirty="0"/>
              <a:t>Titel</a:t>
            </a:r>
          </a:p>
        </p:txBody>
      </p:sp>
      <p:sp>
        <p:nvSpPr>
          <p:cNvPr id="8" name="Tijdelijke aanduiding voor afbeelding 5">
            <a:extLst>
              <a:ext uri="{FF2B5EF4-FFF2-40B4-BE49-F238E27FC236}">
                <a16:creationId xmlns:a16="http://schemas.microsoft.com/office/drawing/2014/main" id="{E54B3E52-DAD4-47C7-8B72-B0596B8C1C10}"/>
              </a:ext>
            </a:extLst>
          </p:cNvPr>
          <p:cNvSpPr>
            <a:spLocks noGrp="1"/>
          </p:cNvSpPr>
          <p:nvPr>
            <p:ph type="pic" sz="quarter" idx="14"/>
          </p:nvPr>
        </p:nvSpPr>
        <p:spPr>
          <a:xfrm>
            <a:off x="2011272" y="1"/>
            <a:ext cx="9507627" cy="6483776"/>
          </a:xfrm>
          <a:custGeom>
            <a:avLst/>
            <a:gdLst>
              <a:gd name="connsiteX0" fmla="*/ 0 w 10102850"/>
              <a:gd name="connsiteY0" fmla="*/ 0 h 6483350"/>
              <a:gd name="connsiteX1" fmla="*/ 10102850 w 10102850"/>
              <a:gd name="connsiteY1" fmla="*/ 0 h 6483350"/>
              <a:gd name="connsiteX2" fmla="*/ 10102850 w 10102850"/>
              <a:gd name="connsiteY2" fmla="*/ 6483350 h 6483350"/>
              <a:gd name="connsiteX3" fmla="*/ 0 w 10102850"/>
              <a:gd name="connsiteY3" fmla="*/ 6483350 h 6483350"/>
              <a:gd name="connsiteX4" fmla="*/ 0 w 10102850"/>
              <a:gd name="connsiteY4" fmla="*/ 0 h 6483350"/>
              <a:gd name="connsiteX0" fmla="*/ 9944 w 10112794"/>
              <a:gd name="connsiteY0" fmla="*/ 0 h 6483350"/>
              <a:gd name="connsiteX1" fmla="*/ 10112794 w 10112794"/>
              <a:gd name="connsiteY1" fmla="*/ 0 h 6483350"/>
              <a:gd name="connsiteX2" fmla="*/ 10112794 w 10112794"/>
              <a:gd name="connsiteY2" fmla="*/ 6483350 h 6483350"/>
              <a:gd name="connsiteX3" fmla="*/ 9944 w 10112794"/>
              <a:gd name="connsiteY3" fmla="*/ 6483350 h 6483350"/>
              <a:gd name="connsiteX4" fmla="*/ 0 w 10112794"/>
              <a:gd name="connsiteY4" fmla="*/ 707366 h 6483350"/>
              <a:gd name="connsiteX5" fmla="*/ 9944 w 10112794"/>
              <a:gd name="connsiteY5" fmla="*/ 0 h 6483350"/>
              <a:gd name="connsiteX0" fmla="*/ 967476 w 10112794"/>
              <a:gd name="connsiteY0" fmla="*/ 0 h 6483350"/>
              <a:gd name="connsiteX1" fmla="*/ 10112794 w 10112794"/>
              <a:gd name="connsiteY1" fmla="*/ 0 h 6483350"/>
              <a:gd name="connsiteX2" fmla="*/ 10112794 w 10112794"/>
              <a:gd name="connsiteY2" fmla="*/ 6483350 h 6483350"/>
              <a:gd name="connsiteX3" fmla="*/ 9944 w 10112794"/>
              <a:gd name="connsiteY3" fmla="*/ 6483350 h 6483350"/>
              <a:gd name="connsiteX4" fmla="*/ 0 w 10112794"/>
              <a:gd name="connsiteY4" fmla="*/ 707366 h 6483350"/>
              <a:gd name="connsiteX5" fmla="*/ 967476 w 10112794"/>
              <a:gd name="connsiteY5" fmla="*/ 0 h 6483350"/>
              <a:gd name="connsiteX0" fmla="*/ 957533 w 10102851"/>
              <a:gd name="connsiteY0" fmla="*/ 0 h 6483350"/>
              <a:gd name="connsiteX1" fmla="*/ 10102851 w 10102851"/>
              <a:gd name="connsiteY1" fmla="*/ 0 h 6483350"/>
              <a:gd name="connsiteX2" fmla="*/ 10102851 w 10102851"/>
              <a:gd name="connsiteY2" fmla="*/ 6483350 h 6483350"/>
              <a:gd name="connsiteX3" fmla="*/ 1 w 10102851"/>
              <a:gd name="connsiteY3" fmla="*/ 6483350 h 6483350"/>
              <a:gd name="connsiteX4" fmla="*/ 2577981 w 10102851"/>
              <a:gd name="connsiteY4" fmla="*/ 1199071 h 6483350"/>
              <a:gd name="connsiteX5" fmla="*/ 957533 w 10102851"/>
              <a:gd name="connsiteY5" fmla="*/ 0 h 6483350"/>
              <a:gd name="connsiteX0" fmla="*/ 957533 w 10102851"/>
              <a:gd name="connsiteY0" fmla="*/ 0 h 6483350"/>
              <a:gd name="connsiteX1" fmla="*/ 10102851 w 10102851"/>
              <a:gd name="connsiteY1" fmla="*/ 0 h 6483350"/>
              <a:gd name="connsiteX2" fmla="*/ 10102851 w 10102851"/>
              <a:gd name="connsiteY2" fmla="*/ 6483350 h 6483350"/>
              <a:gd name="connsiteX3" fmla="*/ 1 w 10102851"/>
              <a:gd name="connsiteY3" fmla="*/ 6483350 h 6483350"/>
              <a:gd name="connsiteX4" fmla="*/ 2577981 w 10102851"/>
              <a:gd name="connsiteY4" fmla="*/ 1199071 h 6483350"/>
              <a:gd name="connsiteX5" fmla="*/ 957533 w 10102851"/>
              <a:gd name="connsiteY5" fmla="*/ 0 h 6483350"/>
              <a:gd name="connsiteX0" fmla="*/ 957533 w 10102851"/>
              <a:gd name="connsiteY0" fmla="*/ 0 h 6483350"/>
              <a:gd name="connsiteX1" fmla="*/ 10102851 w 10102851"/>
              <a:gd name="connsiteY1" fmla="*/ 0 h 6483350"/>
              <a:gd name="connsiteX2" fmla="*/ 10102851 w 10102851"/>
              <a:gd name="connsiteY2" fmla="*/ 6483350 h 6483350"/>
              <a:gd name="connsiteX3" fmla="*/ 1 w 10102851"/>
              <a:gd name="connsiteY3" fmla="*/ 6483350 h 6483350"/>
              <a:gd name="connsiteX4" fmla="*/ 2577981 w 10102851"/>
              <a:gd name="connsiteY4" fmla="*/ 1199071 h 6483350"/>
              <a:gd name="connsiteX5" fmla="*/ 957533 w 10102851"/>
              <a:gd name="connsiteY5" fmla="*/ 0 h 6483350"/>
              <a:gd name="connsiteX0" fmla="*/ 1337594 w 10482912"/>
              <a:gd name="connsiteY0" fmla="*/ 0 h 6483350"/>
              <a:gd name="connsiteX1" fmla="*/ 10482912 w 10482912"/>
              <a:gd name="connsiteY1" fmla="*/ 0 h 6483350"/>
              <a:gd name="connsiteX2" fmla="*/ 10482912 w 10482912"/>
              <a:gd name="connsiteY2" fmla="*/ 6483350 h 6483350"/>
              <a:gd name="connsiteX3" fmla="*/ 380062 w 10482912"/>
              <a:gd name="connsiteY3" fmla="*/ 6483350 h 6483350"/>
              <a:gd name="connsiteX4" fmla="*/ 2129906 w 10482912"/>
              <a:gd name="connsiteY4" fmla="*/ 2863970 h 6483350"/>
              <a:gd name="connsiteX5" fmla="*/ 2958042 w 10482912"/>
              <a:gd name="connsiteY5" fmla="*/ 1199071 h 6483350"/>
              <a:gd name="connsiteX6" fmla="*/ 1337594 w 10482912"/>
              <a:gd name="connsiteY6" fmla="*/ 0 h 6483350"/>
              <a:gd name="connsiteX0" fmla="*/ 1337594 w 10482912"/>
              <a:gd name="connsiteY0" fmla="*/ 0 h 6483350"/>
              <a:gd name="connsiteX1" fmla="*/ 10482912 w 10482912"/>
              <a:gd name="connsiteY1" fmla="*/ 0 h 6483350"/>
              <a:gd name="connsiteX2" fmla="*/ 10482912 w 10482912"/>
              <a:gd name="connsiteY2" fmla="*/ 6483350 h 6483350"/>
              <a:gd name="connsiteX3" fmla="*/ 380062 w 10482912"/>
              <a:gd name="connsiteY3" fmla="*/ 6483350 h 6483350"/>
              <a:gd name="connsiteX4" fmla="*/ 2129906 w 10482912"/>
              <a:gd name="connsiteY4" fmla="*/ 2863970 h 6483350"/>
              <a:gd name="connsiteX5" fmla="*/ 2958042 w 10482912"/>
              <a:gd name="connsiteY5" fmla="*/ 1199071 h 6483350"/>
              <a:gd name="connsiteX6" fmla="*/ 1337594 w 10482912"/>
              <a:gd name="connsiteY6" fmla="*/ 0 h 6483350"/>
              <a:gd name="connsiteX0" fmla="*/ 1337594 w 10482912"/>
              <a:gd name="connsiteY0" fmla="*/ 0 h 6483350"/>
              <a:gd name="connsiteX1" fmla="*/ 10482912 w 10482912"/>
              <a:gd name="connsiteY1" fmla="*/ 0 h 6483350"/>
              <a:gd name="connsiteX2" fmla="*/ 10482912 w 10482912"/>
              <a:gd name="connsiteY2" fmla="*/ 6483350 h 6483350"/>
              <a:gd name="connsiteX3" fmla="*/ 380062 w 10482912"/>
              <a:gd name="connsiteY3" fmla="*/ 6483350 h 6483350"/>
              <a:gd name="connsiteX4" fmla="*/ 2129906 w 10482912"/>
              <a:gd name="connsiteY4" fmla="*/ 2863970 h 6483350"/>
              <a:gd name="connsiteX5" fmla="*/ 2958042 w 10482912"/>
              <a:gd name="connsiteY5" fmla="*/ 1199071 h 6483350"/>
              <a:gd name="connsiteX6" fmla="*/ 1337594 w 10482912"/>
              <a:gd name="connsiteY6" fmla="*/ 0 h 6483350"/>
              <a:gd name="connsiteX0" fmla="*/ 1283354 w 10428672"/>
              <a:gd name="connsiteY0" fmla="*/ 0 h 6483350"/>
              <a:gd name="connsiteX1" fmla="*/ 10428672 w 10428672"/>
              <a:gd name="connsiteY1" fmla="*/ 0 h 6483350"/>
              <a:gd name="connsiteX2" fmla="*/ 10428672 w 10428672"/>
              <a:gd name="connsiteY2" fmla="*/ 6483350 h 6483350"/>
              <a:gd name="connsiteX3" fmla="*/ 325822 w 10428672"/>
              <a:gd name="connsiteY3" fmla="*/ 6483350 h 6483350"/>
              <a:gd name="connsiteX4" fmla="*/ 2688141 w 10428672"/>
              <a:gd name="connsiteY4" fmla="*/ 3390181 h 6483350"/>
              <a:gd name="connsiteX5" fmla="*/ 2903802 w 10428672"/>
              <a:gd name="connsiteY5" fmla="*/ 1199071 h 6483350"/>
              <a:gd name="connsiteX6" fmla="*/ 1283354 w 10428672"/>
              <a:gd name="connsiteY6" fmla="*/ 0 h 6483350"/>
              <a:gd name="connsiteX0" fmla="*/ 1336707 w 10482025"/>
              <a:gd name="connsiteY0" fmla="*/ 0 h 6483350"/>
              <a:gd name="connsiteX1" fmla="*/ 10482025 w 10482025"/>
              <a:gd name="connsiteY1" fmla="*/ 0 h 6483350"/>
              <a:gd name="connsiteX2" fmla="*/ 10482025 w 10482025"/>
              <a:gd name="connsiteY2" fmla="*/ 6483350 h 6483350"/>
              <a:gd name="connsiteX3" fmla="*/ 379175 w 10482025"/>
              <a:gd name="connsiteY3" fmla="*/ 6483350 h 6483350"/>
              <a:gd name="connsiteX4" fmla="*/ 2137645 w 10482025"/>
              <a:gd name="connsiteY4" fmla="*/ 2863969 h 6483350"/>
              <a:gd name="connsiteX5" fmla="*/ 2957155 w 10482025"/>
              <a:gd name="connsiteY5" fmla="*/ 1199071 h 6483350"/>
              <a:gd name="connsiteX6" fmla="*/ 1336707 w 10482025"/>
              <a:gd name="connsiteY6" fmla="*/ 0 h 6483350"/>
              <a:gd name="connsiteX0" fmla="*/ 1263084 w 10408402"/>
              <a:gd name="connsiteY0" fmla="*/ 0 h 6483350"/>
              <a:gd name="connsiteX1" fmla="*/ 10408402 w 10408402"/>
              <a:gd name="connsiteY1" fmla="*/ 0 h 6483350"/>
              <a:gd name="connsiteX2" fmla="*/ 10408402 w 10408402"/>
              <a:gd name="connsiteY2" fmla="*/ 6483350 h 6483350"/>
              <a:gd name="connsiteX3" fmla="*/ 305552 w 10408402"/>
              <a:gd name="connsiteY3" fmla="*/ 6483350 h 6483350"/>
              <a:gd name="connsiteX4" fmla="*/ 3651284 w 10408402"/>
              <a:gd name="connsiteY4" fmla="*/ 4201064 h 6483350"/>
              <a:gd name="connsiteX5" fmla="*/ 2064022 w 10408402"/>
              <a:gd name="connsiteY5" fmla="*/ 2863969 h 6483350"/>
              <a:gd name="connsiteX6" fmla="*/ 2883532 w 10408402"/>
              <a:gd name="connsiteY6" fmla="*/ 1199071 h 6483350"/>
              <a:gd name="connsiteX7" fmla="*/ 1263084 w 10408402"/>
              <a:gd name="connsiteY7" fmla="*/ 0 h 6483350"/>
              <a:gd name="connsiteX0" fmla="*/ 1263084 w 10408402"/>
              <a:gd name="connsiteY0" fmla="*/ 0 h 6483350"/>
              <a:gd name="connsiteX1" fmla="*/ 10408402 w 10408402"/>
              <a:gd name="connsiteY1" fmla="*/ 0 h 6483350"/>
              <a:gd name="connsiteX2" fmla="*/ 10408402 w 10408402"/>
              <a:gd name="connsiteY2" fmla="*/ 6483350 h 6483350"/>
              <a:gd name="connsiteX3" fmla="*/ 305552 w 10408402"/>
              <a:gd name="connsiteY3" fmla="*/ 6483350 h 6483350"/>
              <a:gd name="connsiteX4" fmla="*/ 3651284 w 10408402"/>
              <a:gd name="connsiteY4" fmla="*/ 4201064 h 6483350"/>
              <a:gd name="connsiteX5" fmla="*/ 2064022 w 10408402"/>
              <a:gd name="connsiteY5" fmla="*/ 2863969 h 6483350"/>
              <a:gd name="connsiteX6" fmla="*/ 2883532 w 10408402"/>
              <a:gd name="connsiteY6" fmla="*/ 1199071 h 6483350"/>
              <a:gd name="connsiteX7" fmla="*/ 1263084 w 10408402"/>
              <a:gd name="connsiteY7" fmla="*/ 0 h 6483350"/>
              <a:gd name="connsiteX0" fmla="*/ 1276268 w 10421586"/>
              <a:gd name="connsiteY0" fmla="*/ 0 h 6483350"/>
              <a:gd name="connsiteX1" fmla="*/ 10421586 w 10421586"/>
              <a:gd name="connsiteY1" fmla="*/ 0 h 6483350"/>
              <a:gd name="connsiteX2" fmla="*/ 10421586 w 10421586"/>
              <a:gd name="connsiteY2" fmla="*/ 6483350 h 6483350"/>
              <a:gd name="connsiteX3" fmla="*/ 318736 w 10421586"/>
              <a:gd name="connsiteY3" fmla="*/ 6483350 h 6483350"/>
              <a:gd name="connsiteX4" fmla="*/ 3431555 w 10421586"/>
              <a:gd name="connsiteY4" fmla="*/ 4908430 h 6483350"/>
              <a:gd name="connsiteX5" fmla="*/ 2077206 w 10421586"/>
              <a:gd name="connsiteY5" fmla="*/ 2863969 h 6483350"/>
              <a:gd name="connsiteX6" fmla="*/ 2896716 w 10421586"/>
              <a:gd name="connsiteY6" fmla="*/ 1199071 h 6483350"/>
              <a:gd name="connsiteX7" fmla="*/ 1276268 w 10421586"/>
              <a:gd name="connsiteY7" fmla="*/ 0 h 6483350"/>
              <a:gd name="connsiteX0" fmla="*/ 1276268 w 10421586"/>
              <a:gd name="connsiteY0" fmla="*/ 0 h 6483350"/>
              <a:gd name="connsiteX1" fmla="*/ 10421586 w 10421586"/>
              <a:gd name="connsiteY1" fmla="*/ 0 h 6483350"/>
              <a:gd name="connsiteX2" fmla="*/ 10421586 w 10421586"/>
              <a:gd name="connsiteY2" fmla="*/ 6483350 h 6483350"/>
              <a:gd name="connsiteX3" fmla="*/ 318736 w 10421586"/>
              <a:gd name="connsiteY3" fmla="*/ 6483350 h 6483350"/>
              <a:gd name="connsiteX4" fmla="*/ 3431555 w 10421586"/>
              <a:gd name="connsiteY4" fmla="*/ 4908430 h 6483350"/>
              <a:gd name="connsiteX5" fmla="*/ 2077206 w 10421586"/>
              <a:gd name="connsiteY5" fmla="*/ 2863969 h 6483350"/>
              <a:gd name="connsiteX6" fmla="*/ 2896716 w 10421586"/>
              <a:gd name="connsiteY6" fmla="*/ 1199071 h 6483350"/>
              <a:gd name="connsiteX7" fmla="*/ 1276268 w 10421586"/>
              <a:gd name="connsiteY7" fmla="*/ 0 h 6483350"/>
              <a:gd name="connsiteX0" fmla="*/ 1276268 w 10421586"/>
              <a:gd name="connsiteY0" fmla="*/ 0 h 6483350"/>
              <a:gd name="connsiteX1" fmla="*/ 10421586 w 10421586"/>
              <a:gd name="connsiteY1" fmla="*/ 0 h 6483350"/>
              <a:gd name="connsiteX2" fmla="*/ 10421586 w 10421586"/>
              <a:gd name="connsiteY2" fmla="*/ 6483350 h 6483350"/>
              <a:gd name="connsiteX3" fmla="*/ 318736 w 10421586"/>
              <a:gd name="connsiteY3" fmla="*/ 6483350 h 6483350"/>
              <a:gd name="connsiteX4" fmla="*/ 3431555 w 10421586"/>
              <a:gd name="connsiteY4" fmla="*/ 4908430 h 6483350"/>
              <a:gd name="connsiteX5" fmla="*/ 2016821 w 10421586"/>
              <a:gd name="connsiteY5" fmla="*/ 2881222 h 6483350"/>
              <a:gd name="connsiteX6" fmla="*/ 2896716 w 10421586"/>
              <a:gd name="connsiteY6" fmla="*/ 1199071 h 6483350"/>
              <a:gd name="connsiteX7" fmla="*/ 1276268 w 10421586"/>
              <a:gd name="connsiteY7" fmla="*/ 0 h 6483350"/>
              <a:gd name="connsiteX0" fmla="*/ 1251372 w 10396690"/>
              <a:gd name="connsiteY0" fmla="*/ 0 h 6483350"/>
              <a:gd name="connsiteX1" fmla="*/ 10396690 w 10396690"/>
              <a:gd name="connsiteY1" fmla="*/ 0 h 6483350"/>
              <a:gd name="connsiteX2" fmla="*/ 10396690 w 10396690"/>
              <a:gd name="connsiteY2" fmla="*/ 6483350 h 6483350"/>
              <a:gd name="connsiteX3" fmla="*/ 293840 w 10396690"/>
              <a:gd name="connsiteY3" fmla="*/ 6483350 h 6483350"/>
              <a:gd name="connsiteX4" fmla="*/ 3863859 w 10396690"/>
              <a:gd name="connsiteY4" fmla="*/ 5011947 h 6483350"/>
              <a:gd name="connsiteX5" fmla="*/ 1991925 w 10396690"/>
              <a:gd name="connsiteY5" fmla="*/ 2881222 h 6483350"/>
              <a:gd name="connsiteX6" fmla="*/ 2871820 w 10396690"/>
              <a:gd name="connsiteY6" fmla="*/ 1199071 h 6483350"/>
              <a:gd name="connsiteX7" fmla="*/ 1251372 w 10396690"/>
              <a:gd name="connsiteY7" fmla="*/ 0 h 6483350"/>
              <a:gd name="connsiteX0" fmla="*/ 957532 w 10102850"/>
              <a:gd name="connsiteY0" fmla="*/ 0 h 6486875"/>
              <a:gd name="connsiteX1" fmla="*/ 10102850 w 10102850"/>
              <a:gd name="connsiteY1" fmla="*/ 0 h 6486875"/>
              <a:gd name="connsiteX2" fmla="*/ 10102850 w 10102850"/>
              <a:gd name="connsiteY2" fmla="*/ 6483350 h 6486875"/>
              <a:gd name="connsiteX3" fmla="*/ 0 w 10102850"/>
              <a:gd name="connsiteY3" fmla="*/ 6483350 h 6486875"/>
              <a:gd name="connsiteX4" fmla="*/ 3570019 w 10102850"/>
              <a:gd name="connsiteY4" fmla="*/ 5011947 h 6486875"/>
              <a:gd name="connsiteX5" fmla="*/ 1698085 w 10102850"/>
              <a:gd name="connsiteY5" fmla="*/ 2881222 h 6486875"/>
              <a:gd name="connsiteX6" fmla="*/ 2577980 w 10102850"/>
              <a:gd name="connsiteY6" fmla="*/ 1199071 h 6486875"/>
              <a:gd name="connsiteX7" fmla="*/ 957532 w 10102850"/>
              <a:gd name="connsiteY7" fmla="*/ 0 h 6486875"/>
              <a:gd name="connsiteX0" fmla="*/ 0 w 9145318"/>
              <a:gd name="connsiteY0" fmla="*/ 0 h 6512665"/>
              <a:gd name="connsiteX1" fmla="*/ 9145318 w 9145318"/>
              <a:gd name="connsiteY1" fmla="*/ 0 h 6512665"/>
              <a:gd name="connsiteX2" fmla="*/ 9145318 w 9145318"/>
              <a:gd name="connsiteY2" fmla="*/ 6483350 h 6512665"/>
              <a:gd name="connsiteX3" fmla="*/ 595223 w 9145318"/>
              <a:gd name="connsiteY3" fmla="*/ 6509229 h 6512665"/>
              <a:gd name="connsiteX4" fmla="*/ 2612487 w 9145318"/>
              <a:gd name="connsiteY4" fmla="*/ 5011947 h 6512665"/>
              <a:gd name="connsiteX5" fmla="*/ 740553 w 9145318"/>
              <a:gd name="connsiteY5" fmla="*/ 2881222 h 6512665"/>
              <a:gd name="connsiteX6" fmla="*/ 1620448 w 9145318"/>
              <a:gd name="connsiteY6" fmla="*/ 1199071 h 6512665"/>
              <a:gd name="connsiteX7" fmla="*/ 0 w 9145318"/>
              <a:gd name="connsiteY7" fmla="*/ 0 h 6512665"/>
              <a:gd name="connsiteX0" fmla="*/ 362309 w 9507627"/>
              <a:gd name="connsiteY0" fmla="*/ 0 h 6486875"/>
              <a:gd name="connsiteX1" fmla="*/ 9507627 w 9507627"/>
              <a:gd name="connsiteY1" fmla="*/ 0 h 6486875"/>
              <a:gd name="connsiteX2" fmla="*/ 9507627 w 9507627"/>
              <a:gd name="connsiteY2" fmla="*/ 6483350 h 6486875"/>
              <a:gd name="connsiteX3" fmla="*/ 0 w 9507627"/>
              <a:gd name="connsiteY3" fmla="*/ 6483350 h 6486875"/>
              <a:gd name="connsiteX4" fmla="*/ 2974796 w 9507627"/>
              <a:gd name="connsiteY4" fmla="*/ 5011947 h 6486875"/>
              <a:gd name="connsiteX5" fmla="*/ 1102862 w 9507627"/>
              <a:gd name="connsiteY5" fmla="*/ 2881222 h 6486875"/>
              <a:gd name="connsiteX6" fmla="*/ 1982757 w 9507627"/>
              <a:gd name="connsiteY6" fmla="*/ 1199071 h 6486875"/>
              <a:gd name="connsiteX7" fmla="*/ 362309 w 9507627"/>
              <a:gd name="connsiteY7" fmla="*/ 0 h 6486875"/>
              <a:gd name="connsiteX0" fmla="*/ 362309 w 9507627"/>
              <a:gd name="connsiteY0" fmla="*/ 0 h 6486446"/>
              <a:gd name="connsiteX1" fmla="*/ 9507627 w 9507627"/>
              <a:gd name="connsiteY1" fmla="*/ 0 h 6486446"/>
              <a:gd name="connsiteX2" fmla="*/ 9507627 w 9507627"/>
              <a:gd name="connsiteY2" fmla="*/ 6483350 h 6486446"/>
              <a:gd name="connsiteX3" fmla="*/ 0 w 9507627"/>
              <a:gd name="connsiteY3" fmla="*/ 6483350 h 6486446"/>
              <a:gd name="connsiteX4" fmla="*/ 2560728 w 9507627"/>
              <a:gd name="connsiteY4" fmla="*/ 4873924 h 6486446"/>
              <a:gd name="connsiteX5" fmla="*/ 1102862 w 9507627"/>
              <a:gd name="connsiteY5" fmla="*/ 2881222 h 6486446"/>
              <a:gd name="connsiteX6" fmla="*/ 1982757 w 9507627"/>
              <a:gd name="connsiteY6" fmla="*/ 1199071 h 6486446"/>
              <a:gd name="connsiteX7" fmla="*/ 362309 w 9507627"/>
              <a:gd name="connsiteY7" fmla="*/ 0 h 6486446"/>
              <a:gd name="connsiteX0" fmla="*/ 362309 w 9507627"/>
              <a:gd name="connsiteY0" fmla="*/ 0 h 6486446"/>
              <a:gd name="connsiteX1" fmla="*/ 9507627 w 9507627"/>
              <a:gd name="connsiteY1" fmla="*/ 0 h 6486446"/>
              <a:gd name="connsiteX2" fmla="*/ 9507627 w 9507627"/>
              <a:gd name="connsiteY2" fmla="*/ 6483350 h 6486446"/>
              <a:gd name="connsiteX3" fmla="*/ 0 w 9507627"/>
              <a:gd name="connsiteY3" fmla="*/ 6483350 h 6486446"/>
              <a:gd name="connsiteX4" fmla="*/ 2560728 w 9507627"/>
              <a:gd name="connsiteY4" fmla="*/ 4873924 h 6486446"/>
              <a:gd name="connsiteX5" fmla="*/ 1102862 w 9507627"/>
              <a:gd name="connsiteY5" fmla="*/ 2881222 h 6486446"/>
              <a:gd name="connsiteX6" fmla="*/ 1982757 w 9507627"/>
              <a:gd name="connsiteY6" fmla="*/ 1199071 h 6486446"/>
              <a:gd name="connsiteX7" fmla="*/ 362309 w 9507627"/>
              <a:gd name="connsiteY7" fmla="*/ 0 h 6486446"/>
              <a:gd name="connsiteX0" fmla="*/ 362309 w 9507627"/>
              <a:gd name="connsiteY0" fmla="*/ 0 h 6487384"/>
              <a:gd name="connsiteX1" fmla="*/ 9507627 w 9507627"/>
              <a:gd name="connsiteY1" fmla="*/ 0 h 6487384"/>
              <a:gd name="connsiteX2" fmla="*/ 9507627 w 9507627"/>
              <a:gd name="connsiteY2" fmla="*/ 6483350 h 6487384"/>
              <a:gd name="connsiteX3" fmla="*/ 0 w 9507627"/>
              <a:gd name="connsiteY3" fmla="*/ 6483350 h 6487384"/>
              <a:gd name="connsiteX4" fmla="*/ 2560728 w 9507627"/>
              <a:gd name="connsiteY4" fmla="*/ 4873924 h 6487384"/>
              <a:gd name="connsiteX5" fmla="*/ 1102862 w 9507627"/>
              <a:gd name="connsiteY5" fmla="*/ 2881222 h 6487384"/>
              <a:gd name="connsiteX6" fmla="*/ 1982757 w 9507627"/>
              <a:gd name="connsiteY6" fmla="*/ 1199071 h 6487384"/>
              <a:gd name="connsiteX7" fmla="*/ 362309 w 9507627"/>
              <a:gd name="connsiteY7" fmla="*/ 0 h 6487384"/>
              <a:gd name="connsiteX0" fmla="*/ 362309 w 9507627"/>
              <a:gd name="connsiteY0" fmla="*/ 0 h 6487677"/>
              <a:gd name="connsiteX1" fmla="*/ 9507627 w 9507627"/>
              <a:gd name="connsiteY1" fmla="*/ 0 h 6487677"/>
              <a:gd name="connsiteX2" fmla="*/ 9507627 w 9507627"/>
              <a:gd name="connsiteY2" fmla="*/ 6483350 h 6487677"/>
              <a:gd name="connsiteX3" fmla="*/ 0 w 9507627"/>
              <a:gd name="connsiteY3" fmla="*/ 6483350 h 6487677"/>
              <a:gd name="connsiteX4" fmla="*/ 2560728 w 9507627"/>
              <a:gd name="connsiteY4" fmla="*/ 4873924 h 6487677"/>
              <a:gd name="connsiteX5" fmla="*/ 1102862 w 9507627"/>
              <a:gd name="connsiteY5" fmla="*/ 2881222 h 6487677"/>
              <a:gd name="connsiteX6" fmla="*/ 1982757 w 9507627"/>
              <a:gd name="connsiteY6" fmla="*/ 1199071 h 6487677"/>
              <a:gd name="connsiteX7" fmla="*/ 362309 w 9507627"/>
              <a:gd name="connsiteY7" fmla="*/ 0 h 6487677"/>
              <a:gd name="connsiteX0" fmla="*/ 362309 w 9507627"/>
              <a:gd name="connsiteY0" fmla="*/ 0 h 6487505"/>
              <a:gd name="connsiteX1" fmla="*/ 9507627 w 9507627"/>
              <a:gd name="connsiteY1" fmla="*/ 0 h 6487505"/>
              <a:gd name="connsiteX2" fmla="*/ 9507627 w 9507627"/>
              <a:gd name="connsiteY2" fmla="*/ 6483350 h 6487505"/>
              <a:gd name="connsiteX3" fmla="*/ 0 w 9507627"/>
              <a:gd name="connsiteY3" fmla="*/ 6483350 h 6487505"/>
              <a:gd name="connsiteX4" fmla="*/ 2560728 w 9507627"/>
              <a:gd name="connsiteY4" fmla="*/ 4873924 h 6487505"/>
              <a:gd name="connsiteX5" fmla="*/ 1102862 w 9507627"/>
              <a:gd name="connsiteY5" fmla="*/ 2881222 h 6487505"/>
              <a:gd name="connsiteX6" fmla="*/ 1982757 w 9507627"/>
              <a:gd name="connsiteY6" fmla="*/ 1199071 h 6487505"/>
              <a:gd name="connsiteX7" fmla="*/ 362309 w 9507627"/>
              <a:gd name="connsiteY7" fmla="*/ 0 h 6487505"/>
              <a:gd name="connsiteX0" fmla="*/ 362309 w 9507627"/>
              <a:gd name="connsiteY0" fmla="*/ 0 h 6483350"/>
              <a:gd name="connsiteX1" fmla="*/ 9507627 w 9507627"/>
              <a:gd name="connsiteY1" fmla="*/ 0 h 6483350"/>
              <a:gd name="connsiteX2" fmla="*/ 9507627 w 9507627"/>
              <a:gd name="connsiteY2" fmla="*/ 6483350 h 6483350"/>
              <a:gd name="connsiteX3" fmla="*/ 0 w 9507627"/>
              <a:gd name="connsiteY3" fmla="*/ 6483350 h 6483350"/>
              <a:gd name="connsiteX4" fmla="*/ 2560728 w 9507627"/>
              <a:gd name="connsiteY4" fmla="*/ 4873924 h 6483350"/>
              <a:gd name="connsiteX5" fmla="*/ 1102862 w 9507627"/>
              <a:gd name="connsiteY5" fmla="*/ 2881222 h 6483350"/>
              <a:gd name="connsiteX6" fmla="*/ 1982757 w 9507627"/>
              <a:gd name="connsiteY6" fmla="*/ 1199071 h 6483350"/>
              <a:gd name="connsiteX7" fmla="*/ 362309 w 9507627"/>
              <a:gd name="connsiteY7" fmla="*/ 0 h 6483350"/>
              <a:gd name="connsiteX0" fmla="*/ 362309 w 9507627"/>
              <a:gd name="connsiteY0" fmla="*/ 0 h 6483350"/>
              <a:gd name="connsiteX1" fmla="*/ 9507627 w 9507627"/>
              <a:gd name="connsiteY1" fmla="*/ 0 h 6483350"/>
              <a:gd name="connsiteX2" fmla="*/ 9507627 w 9507627"/>
              <a:gd name="connsiteY2" fmla="*/ 6483350 h 6483350"/>
              <a:gd name="connsiteX3" fmla="*/ 0 w 9507627"/>
              <a:gd name="connsiteY3" fmla="*/ 6483350 h 6483350"/>
              <a:gd name="connsiteX4" fmla="*/ 2560728 w 9507627"/>
              <a:gd name="connsiteY4" fmla="*/ 4873924 h 6483350"/>
              <a:gd name="connsiteX5" fmla="*/ 1102862 w 9507627"/>
              <a:gd name="connsiteY5" fmla="*/ 2881222 h 6483350"/>
              <a:gd name="connsiteX6" fmla="*/ 1982757 w 9507627"/>
              <a:gd name="connsiteY6" fmla="*/ 1199071 h 6483350"/>
              <a:gd name="connsiteX7" fmla="*/ 362309 w 9507627"/>
              <a:gd name="connsiteY7" fmla="*/ 0 h 6483350"/>
              <a:gd name="connsiteX0" fmla="*/ 362309 w 9507627"/>
              <a:gd name="connsiteY0" fmla="*/ 0 h 6483350"/>
              <a:gd name="connsiteX1" fmla="*/ 9507627 w 9507627"/>
              <a:gd name="connsiteY1" fmla="*/ 0 h 6483350"/>
              <a:gd name="connsiteX2" fmla="*/ 9507627 w 9507627"/>
              <a:gd name="connsiteY2" fmla="*/ 6483350 h 6483350"/>
              <a:gd name="connsiteX3" fmla="*/ 0 w 9507627"/>
              <a:gd name="connsiteY3" fmla="*/ 6483350 h 6483350"/>
              <a:gd name="connsiteX4" fmla="*/ 2560728 w 9507627"/>
              <a:gd name="connsiteY4" fmla="*/ 4873924 h 6483350"/>
              <a:gd name="connsiteX5" fmla="*/ 1102862 w 9507627"/>
              <a:gd name="connsiteY5" fmla="*/ 2881222 h 6483350"/>
              <a:gd name="connsiteX6" fmla="*/ 1982757 w 9507627"/>
              <a:gd name="connsiteY6" fmla="*/ 1199071 h 6483350"/>
              <a:gd name="connsiteX7" fmla="*/ 362309 w 9507627"/>
              <a:gd name="connsiteY7" fmla="*/ 0 h 6483350"/>
              <a:gd name="connsiteX0" fmla="*/ 362309 w 9507627"/>
              <a:gd name="connsiteY0" fmla="*/ 0 h 6483350"/>
              <a:gd name="connsiteX1" fmla="*/ 9507627 w 9507627"/>
              <a:gd name="connsiteY1" fmla="*/ 0 h 6483350"/>
              <a:gd name="connsiteX2" fmla="*/ 9507627 w 9507627"/>
              <a:gd name="connsiteY2" fmla="*/ 6483350 h 6483350"/>
              <a:gd name="connsiteX3" fmla="*/ 0 w 9507627"/>
              <a:gd name="connsiteY3" fmla="*/ 6483350 h 6483350"/>
              <a:gd name="connsiteX4" fmla="*/ 2560728 w 9507627"/>
              <a:gd name="connsiteY4" fmla="*/ 4873924 h 6483350"/>
              <a:gd name="connsiteX5" fmla="*/ 1102862 w 9507627"/>
              <a:gd name="connsiteY5" fmla="*/ 2881222 h 6483350"/>
              <a:gd name="connsiteX6" fmla="*/ 1982757 w 9507627"/>
              <a:gd name="connsiteY6" fmla="*/ 1199071 h 6483350"/>
              <a:gd name="connsiteX7" fmla="*/ 362309 w 9507627"/>
              <a:gd name="connsiteY7" fmla="*/ 0 h 6483350"/>
              <a:gd name="connsiteX0" fmla="*/ 362309 w 9507627"/>
              <a:gd name="connsiteY0" fmla="*/ 0 h 6483350"/>
              <a:gd name="connsiteX1" fmla="*/ 9507627 w 9507627"/>
              <a:gd name="connsiteY1" fmla="*/ 0 h 6483350"/>
              <a:gd name="connsiteX2" fmla="*/ 9507627 w 9507627"/>
              <a:gd name="connsiteY2" fmla="*/ 6483350 h 6483350"/>
              <a:gd name="connsiteX3" fmla="*/ 0 w 9507627"/>
              <a:gd name="connsiteY3" fmla="*/ 6483350 h 6483350"/>
              <a:gd name="connsiteX4" fmla="*/ 2560728 w 9507627"/>
              <a:gd name="connsiteY4" fmla="*/ 4873924 h 6483350"/>
              <a:gd name="connsiteX5" fmla="*/ 1102862 w 9507627"/>
              <a:gd name="connsiteY5" fmla="*/ 2881222 h 6483350"/>
              <a:gd name="connsiteX6" fmla="*/ 1982757 w 9507627"/>
              <a:gd name="connsiteY6" fmla="*/ 1199071 h 6483350"/>
              <a:gd name="connsiteX7" fmla="*/ 362309 w 9507627"/>
              <a:gd name="connsiteY7" fmla="*/ 0 h 6483350"/>
              <a:gd name="connsiteX0" fmla="*/ 362309 w 9507627"/>
              <a:gd name="connsiteY0" fmla="*/ 0 h 6483350"/>
              <a:gd name="connsiteX1" fmla="*/ 9507627 w 9507627"/>
              <a:gd name="connsiteY1" fmla="*/ 0 h 6483350"/>
              <a:gd name="connsiteX2" fmla="*/ 9507627 w 9507627"/>
              <a:gd name="connsiteY2" fmla="*/ 6483350 h 6483350"/>
              <a:gd name="connsiteX3" fmla="*/ 0 w 9507627"/>
              <a:gd name="connsiteY3" fmla="*/ 6483350 h 6483350"/>
              <a:gd name="connsiteX4" fmla="*/ 2560728 w 9507627"/>
              <a:gd name="connsiteY4" fmla="*/ 4873924 h 6483350"/>
              <a:gd name="connsiteX5" fmla="*/ 1102862 w 9507627"/>
              <a:gd name="connsiteY5" fmla="*/ 2881222 h 6483350"/>
              <a:gd name="connsiteX6" fmla="*/ 1982757 w 9507627"/>
              <a:gd name="connsiteY6" fmla="*/ 1199071 h 6483350"/>
              <a:gd name="connsiteX7" fmla="*/ 362309 w 9507627"/>
              <a:gd name="connsiteY7" fmla="*/ 0 h 6483350"/>
              <a:gd name="connsiteX0" fmla="*/ 362309 w 9507627"/>
              <a:gd name="connsiteY0" fmla="*/ 0 h 6483350"/>
              <a:gd name="connsiteX1" fmla="*/ 9507627 w 9507627"/>
              <a:gd name="connsiteY1" fmla="*/ 0 h 6483350"/>
              <a:gd name="connsiteX2" fmla="*/ 9507627 w 9507627"/>
              <a:gd name="connsiteY2" fmla="*/ 6483350 h 6483350"/>
              <a:gd name="connsiteX3" fmla="*/ 0 w 9507627"/>
              <a:gd name="connsiteY3" fmla="*/ 6483350 h 6483350"/>
              <a:gd name="connsiteX4" fmla="*/ 2560728 w 9507627"/>
              <a:gd name="connsiteY4" fmla="*/ 4873924 h 6483350"/>
              <a:gd name="connsiteX5" fmla="*/ 1102862 w 9507627"/>
              <a:gd name="connsiteY5" fmla="*/ 2881222 h 6483350"/>
              <a:gd name="connsiteX6" fmla="*/ 1982757 w 9507627"/>
              <a:gd name="connsiteY6" fmla="*/ 1199071 h 6483350"/>
              <a:gd name="connsiteX7" fmla="*/ 362309 w 9507627"/>
              <a:gd name="connsiteY7" fmla="*/ 0 h 6483350"/>
              <a:gd name="connsiteX0" fmla="*/ 362309 w 9507627"/>
              <a:gd name="connsiteY0" fmla="*/ 0 h 6483350"/>
              <a:gd name="connsiteX1" fmla="*/ 9507627 w 9507627"/>
              <a:gd name="connsiteY1" fmla="*/ 0 h 6483350"/>
              <a:gd name="connsiteX2" fmla="*/ 9507627 w 9507627"/>
              <a:gd name="connsiteY2" fmla="*/ 6483350 h 6483350"/>
              <a:gd name="connsiteX3" fmla="*/ 0 w 9507627"/>
              <a:gd name="connsiteY3" fmla="*/ 6483350 h 6483350"/>
              <a:gd name="connsiteX4" fmla="*/ 2560728 w 9507627"/>
              <a:gd name="connsiteY4" fmla="*/ 4873924 h 6483350"/>
              <a:gd name="connsiteX5" fmla="*/ 1102862 w 9507627"/>
              <a:gd name="connsiteY5" fmla="*/ 2881222 h 6483350"/>
              <a:gd name="connsiteX6" fmla="*/ 1982757 w 9507627"/>
              <a:gd name="connsiteY6" fmla="*/ 1199071 h 6483350"/>
              <a:gd name="connsiteX7" fmla="*/ 362309 w 9507627"/>
              <a:gd name="connsiteY7" fmla="*/ 0 h 6483350"/>
              <a:gd name="connsiteX0" fmla="*/ 362309 w 9507627"/>
              <a:gd name="connsiteY0" fmla="*/ 0 h 6483350"/>
              <a:gd name="connsiteX1" fmla="*/ 9507627 w 9507627"/>
              <a:gd name="connsiteY1" fmla="*/ 0 h 6483350"/>
              <a:gd name="connsiteX2" fmla="*/ 9507627 w 9507627"/>
              <a:gd name="connsiteY2" fmla="*/ 6483350 h 6483350"/>
              <a:gd name="connsiteX3" fmla="*/ 0 w 9507627"/>
              <a:gd name="connsiteY3" fmla="*/ 6483350 h 6483350"/>
              <a:gd name="connsiteX4" fmla="*/ 2741882 w 9507627"/>
              <a:gd name="connsiteY4" fmla="*/ 4891177 h 6483350"/>
              <a:gd name="connsiteX5" fmla="*/ 1102862 w 9507627"/>
              <a:gd name="connsiteY5" fmla="*/ 2881222 h 6483350"/>
              <a:gd name="connsiteX6" fmla="*/ 1982757 w 9507627"/>
              <a:gd name="connsiteY6" fmla="*/ 1199071 h 6483350"/>
              <a:gd name="connsiteX7" fmla="*/ 362309 w 9507627"/>
              <a:gd name="connsiteY7" fmla="*/ 0 h 6483350"/>
              <a:gd name="connsiteX0" fmla="*/ 362309 w 9507627"/>
              <a:gd name="connsiteY0" fmla="*/ 0 h 6483350"/>
              <a:gd name="connsiteX1" fmla="*/ 9507627 w 9507627"/>
              <a:gd name="connsiteY1" fmla="*/ 0 h 6483350"/>
              <a:gd name="connsiteX2" fmla="*/ 9507627 w 9507627"/>
              <a:gd name="connsiteY2" fmla="*/ 6483350 h 6483350"/>
              <a:gd name="connsiteX3" fmla="*/ 0 w 9507627"/>
              <a:gd name="connsiteY3" fmla="*/ 6483350 h 6483350"/>
              <a:gd name="connsiteX4" fmla="*/ 2586607 w 9507627"/>
              <a:gd name="connsiteY4" fmla="*/ 4684143 h 6483350"/>
              <a:gd name="connsiteX5" fmla="*/ 1102862 w 9507627"/>
              <a:gd name="connsiteY5" fmla="*/ 2881222 h 6483350"/>
              <a:gd name="connsiteX6" fmla="*/ 1982757 w 9507627"/>
              <a:gd name="connsiteY6" fmla="*/ 1199071 h 6483350"/>
              <a:gd name="connsiteX7" fmla="*/ 362309 w 9507627"/>
              <a:gd name="connsiteY7" fmla="*/ 0 h 6483350"/>
              <a:gd name="connsiteX0" fmla="*/ 362309 w 9507627"/>
              <a:gd name="connsiteY0" fmla="*/ 0 h 6483350"/>
              <a:gd name="connsiteX1" fmla="*/ 9507627 w 9507627"/>
              <a:gd name="connsiteY1" fmla="*/ 0 h 6483350"/>
              <a:gd name="connsiteX2" fmla="*/ 9507627 w 9507627"/>
              <a:gd name="connsiteY2" fmla="*/ 6483350 h 6483350"/>
              <a:gd name="connsiteX3" fmla="*/ 0 w 9507627"/>
              <a:gd name="connsiteY3" fmla="*/ 6483350 h 6483350"/>
              <a:gd name="connsiteX4" fmla="*/ 2586607 w 9507627"/>
              <a:gd name="connsiteY4" fmla="*/ 4684143 h 6483350"/>
              <a:gd name="connsiteX5" fmla="*/ 1102862 w 9507627"/>
              <a:gd name="connsiteY5" fmla="*/ 2881222 h 6483350"/>
              <a:gd name="connsiteX6" fmla="*/ 1982757 w 9507627"/>
              <a:gd name="connsiteY6" fmla="*/ 1199071 h 6483350"/>
              <a:gd name="connsiteX7" fmla="*/ 362309 w 9507627"/>
              <a:gd name="connsiteY7" fmla="*/ 0 h 6483350"/>
              <a:gd name="connsiteX0" fmla="*/ 362309 w 9507627"/>
              <a:gd name="connsiteY0" fmla="*/ 0 h 6483350"/>
              <a:gd name="connsiteX1" fmla="*/ 9507627 w 9507627"/>
              <a:gd name="connsiteY1" fmla="*/ 0 h 6483350"/>
              <a:gd name="connsiteX2" fmla="*/ 9507627 w 9507627"/>
              <a:gd name="connsiteY2" fmla="*/ 6483350 h 6483350"/>
              <a:gd name="connsiteX3" fmla="*/ 0 w 9507627"/>
              <a:gd name="connsiteY3" fmla="*/ 6483350 h 6483350"/>
              <a:gd name="connsiteX4" fmla="*/ 2586607 w 9507627"/>
              <a:gd name="connsiteY4" fmla="*/ 4684143 h 6483350"/>
              <a:gd name="connsiteX5" fmla="*/ 1102862 w 9507627"/>
              <a:gd name="connsiteY5" fmla="*/ 2881222 h 6483350"/>
              <a:gd name="connsiteX6" fmla="*/ 1982757 w 9507627"/>
              <a:gd name="connsiteY6" fmla="*/ 1199071 h 6483350"/>
              <a:gd name="connsiteX7" fmla="*/ 362309 w 9507627"/>
              <a:gd name="connsiteY7" fmla="*/ 0 h 6483350"/>
              <a:gd name="connsiteX0" fmla="*/ 362309 w 9507627"/>
              <a:gd name="connsiteY0" fmla="*/ 0 h 6483350"/>
              <a:gd name="connsiteX1" fmla="*/ 9507627 w 9507627"/>
              <a:gd name="connsiteY1" fmla="*/ 0 h 6483350"/>
              <a:gd name="connsiteX2" fmla="*/ 9507627 w 9507627"/>
              <a:gd name="connsiteY2" fmla="*/ 6483350 h 6483350"/>
              <a:gd name="connsiteX3" fmla="*/ 0 w 9507627"/>
              <a:gd name="connsiteY3" fmla="*/ 6483350 h 6483350"/>
              <a:gd name="connsiteX4" fmla="*/ 2586607 w 9507627"/>
              <a:gd name="connsiteY4" fmla="*/ 4684143 h 6483350"/>
              <a:gd name="connsiteX5" fmla="*/ 1102862 w 9507627"/>
              <a:gd name="connsiteY5" fmla="*/ 2881222 h 6483350"/>
              <a:gd name="connsiteX6" fmla="*/ 1982757 w 9507627"/>
              <a:gd name="connsiteY6" fmla="*/ 1199071 h 6483350"/>
              <a:gd name="connsiteX7" fmla="*/ 362309 w 9507627"/>
              <a:gd name="connsiteY7" fmla="*/ 0 h 6483350"/>
              <a:gd name="connsiteX0" fmla="*/ 362309 w 9507627"/>
              <a:gd name="connsiteY0" fmla="*/ 0 h 6483350"/>
              <a:gd name="connsiteX1" fmla="*/ 9507627 w 9507627"/>
              <a:gd name="connsiteY1" fmla="*/ 0 h 6483350"/>
              <a:gd name="connsiteX2" fmla="*/ 9507627 w 9507627"/>
              <a:gd name="connsiteY2" fmla="*/ 6483350 h 6483350"/>
              <a:gd name="connsiteX3" fmla="*/ 0 w 9507627"/>
              <a:gd name="connsiteY3" fmla="*/ 6483350 h 6483350"/>
              <a:gd name="connsiteX4" fmla="*/ 2586607 w 9507627"/>
              <a:gd name="connsiteY4" fmla="*/ 4684143 h 6483350"/>
              <a:gd name="connsiteX5" fmla="*/ 1102862 w 9507627"/>
              <a:gd name="connsiteY5" fmla="*/ 2881222 h 6483350"/>
              <a:gd name="connsiteX6" fmla="*/ 1982757 w 9507627"/>
              <a:gd name="connsiteY6" fmla="*/ 1199071 h 6483350"/>
              <a:gd name="connsiteX7" fmla="*/ 362309 w 9507627"/>
              <a:gd name="connsiteY7" fmla="*/ 0 h 6483350"/>
              <a:gd name="connsiteX0" fmla="*/ 362309 w 9507627"/>
              <a:gd name="connsiteY0" fmla="*/ 0 h 6483350"/>
              <a:gd name="connsiteX1" fmla="*/ 9507627 w 9507627"/>
              <a:gd name="connsiteY1" fmla="*/ 0 h 6483350"/>
              <a:gd name="connsiteX2" fmla="*/ 9507627 w 9507627"/>
              <a:gd name="connsiteY2" fmla="*/ 6483350 h 6483350"/>
              <a:gd name="connsiteX3" fmla="*/ 0 w 9507627"/>
              <a:gd name="connsiteY3" fmla="*/ 6483350 h 6483350"/>
              <a:gd name="connsiteX4" fmla="*/ 2517596 w 9507627"/>
              <a:gd name="connsiteY4" fmla="*/ 4701395 h 6483350"/>
              <a:gd name="connsiteX5" fmla="*/ 1102862 w 9507627"/>
              <a:gd name="connsiteY5" fmla="*/ 2881222 h 6483350"/>
              <a:gd name="connsiteX6" fmla="*/ 1982757 w 9507627"/>
              <a:gd name="connsiteY6" fmla="*/ 1199071 h 6483350"/>
              <a:gd name="connsiteX7" fmla="*/ 362309 w 9507627"/>
              <a:gd name="connsiteY7" fmla="*/ 0 h 6483350"/>
              <a:gd name="connsiteX0" fmla="*/ 362309 w 9507627"/>
              <a:gd name="connsiteY0" fmla="*/ 0 h 6483350"/>
              <a:gd name="connsiteX1" fmla="*/ 9507627 w 9507627"/>
              <a:gd name="connsiteY1" fmla="*/ 0 h 6483350"/>
              <a:gd name="connsiteX2" fmla="*/ 9507627 w 9507627"/>
              <a:gd name="connsiteY2" fmla="*/ 6483350 h 6483350"/>
              <a:gd name="connsiteX3" fmla="*/ 0 w 9507627"/>
              <a:gd name="connsiteY3" fmla="*/ 6483350 h 6483350"/>
              <a:gd name="connsiteX4" fmla="*/ 2517596 w 9507627"/>
              <a:gd name="connsiteY4" fmla="*/ 4701395 h 6483350"/>
              <a:gd name="connsiteX5" fmla="*/ 1102862 w 9507627"/>
              <a:gd name="connsiteY5" fmla="*/ 2881222 h 6483350"/>
              <a:gd name="connsiteX6" fmla="*/ 1982757 w 9507627"/>
              <a:gd name="connsiteY6" fmla="*/ 1199071 h 6483350"/>
              <a:gd name="connsiteX7" fmla="*/ 362309 w 9507627"/>
              <a:gd name="connsiteY7" fmla="*/ 0 h 6483350"/>
              <a:gd name="connsiteX0" fmla="*/ 362309 w 9507627"/>
              <a:gd name="connsiteY0" fmla="*/ 0 h 6483350"/>
              <a:gd name="connsiteX1" fmla="*/ 9507627 w 9507627"/>
              <a:gd name="connsiteY1" fmla="*/ 0 h 6483350"/>
              <a:gd name="connsiteX2" fmla="*/ 9507627 w 9507627"/>
              <a:gd name="connsiteY2" fmla="*/ 6483350 h 6483350"/>
              <a:gd name="connsiteX3" fmla="*/ 0 w 9507627"/>
              <a:gd name="connsiteY3" fmla="*/ 6483350 h 6483350"/>
              <a:gd name="connsiteX4" fmla="*/ 2517596 w 9507627"/>
              <a:gd name="connsiteY4" fmla="*/ 4701395 h 6483350"/>
              <a:gd name="connsiteX5" fmla="*/ 1102862 w 9507627"/>
              <a:gd name="connsiteY5" fmla="*/ 2881222 h 6483350"/>
              <a:gd name="connsiteX6" fmla="*/ 1982757 w 9507627"/>
              <a:gd name="connsiteY6" fmla="*/ 1199071 h 6483350"/>
              <a:gd name="connsiteX7" fmla="*/ 362309 w 9507627"/>
              <a:gd name="connsiteY7" fmla="*/ 0 h 6483350"/>
              <a:gd name="connsiteX0" fmla="*/ 362309 w 9507627"/>
              <a:gd name="connsiteY0" fmla="*/ 0 h 6483350"/>
              <a:gd name="connsiteX1" fmla="*/ 9507627 w 9507627"/>
              <a:gd name="connsiteY1" fmla="*/ 0 h 6483350"/>
              <a:gd name="connsiteX2" fmla="*/ 9507627 w 9507627"/>
              <a:gd name="connsiteY2" fmla="*/ 6483350 h 6483350"/>
              <a:gd name="connsiteX3" fmla="*/ 0 w 9507627"/>
              <a:gd name="connsiteY3" fmla="*/ 6483350 h 6483350"/>
              <a:gd name="connsiteX4" fmla="*/ 2517596 w 9507627"/>
              <a:gd name="connsiteY4" fmla="*/ 4701395 h 6483350"/>
              <a:gd name="connsiteX5" fmla="*/ 1102862 w 9507627"/>
              <a:gd name="connsiteY5" fmla="*/ 2881222 h 6483350"/>
              <a:gd name="connsiteX6" fmla="*/ 1982757 w 9507627"/>
              <a:gd name="connsiteY6" fmla="*/ 1199071 h 6483350"/>
              <a:gd name="connsiteX7" fmla="*/ 362309 w 9507627"/>
              <a:gd name="connsiteY7" fmla="*/ 0 h 6483350"/>
              <a:gd name="connsiteX0" fmla="*/ 362309 w 9507627"/>
              <a:gd name="connsiteY0" fmla="*/ 0 h 6483350"/>
              <a:gd name="connsiteX1" fmla="*/ 9507627 w 9507627"/>
              <a:gd name="connsiteY1" fmla="*/ 0 h 6483350"/>
              <a:gd name="connsiteX2" fmla="*/ 9507627 w 9507627"/>
              <a:gd name="connsiteY2" fmla="*/ 6483350 h 6483350"/>
              <a:gd name="connsiteX3" fmla="*/ 0 w 9507627"/>
              <a:gd name="connsiteY3" fmla="*/ 6483350 h 6483350"/>
              <a:gd name="connsiteX4" fmla="*/ 2517596 w 9507627"/>
              <a:gd name="connsiteY4" fmla="*/ 4701395 h 6483350"/>
              <a:gd name="connsiteX5" fmla="*/ 1102862 w 9507627"/>
              <a:gd name="connsiteY5" fmla="*/ 2881222 h 6483350"/>
              <a:gd name="connsiteX6" fmla="*/ 1982757 w 9507627"/>
              <a:gd name="connsiteY6" fmla="*/ 1199071 h 6483350"/>
              <a:gd name="connsiteX7" fmla="*/ 362309 w 9507627"/>
              <a:gd name="connsiteY7" fmla="*/ 0 h 6483350"/>
              <a:gd name="connsiteX0" fmla="*/ 362309 w 9507627"/>
              <a:gd name="connsiteY0" fmla="*/ 0 h 6483350"/>
              <a:gd name="connsiteX1" fmla="*/ 9507627 w 9507627"/>
              <a:gd name="connsiteY1" fmla="*/ 0 h 6483350"/>
              <a:gd name="connsiteX2" fmla="*/ 9507627 w 9507627"/>
              <a:gd name="connsiteY2" fmla="*/ 6483350 h 6483350"/>
              <a:gd name="connsiteX3" fmla="*/ 0 w 9507627"/>
              <a:gd name="connsiteY3" fmla="*/ 6483350 h 6483350"/>
              <a:gd name="connsiteX4" fmla="*/ 2517596 w 9507627"/>
              <a:gd name="connsiteY4" fmla="*/ 4701395 h 6483350"/>
              <a:gd name="connsiteX5" fmla="*/ 1102862 w 9507627"/>
              <a:gd name="connsiteY5" fmla="*/ 2881222 h 6483350"/>
              <a:gd name="connsiteX6" fmla="*/ 1982757 w 9507627"/>
              <a:gd name="connsiteY6" fmla="*/ 1199071 h 6483350"/>
              <a:gd name="connsiteX7" fmla="*/ 362309 w 9507627"/>
              <a:gd name="connsiteY7" fmla="*/ 0 h 6483350"/>
              <a:gd name="connsiteX0" fmla="*/ 362309 w 9507627"/>
              <a:gd name="connsiteY0" fmla="*/ 0 h 6483350"/>
              <a:gd name="connsiteX1" fmla="*/ 9507627 w 9507627"/>
              <a:gd name="connsiteY1" fmla="*/ 0 h 6483350"/>
              <a:gd name="connsiteX2" fmla="*/ 9507627 w 9507627"/>
              <a:gd name="connsiteY2" fmla="*/ 6483350 h 6483350"/>
              <a:gd name="connsiteX3" fmla="*/ 0 w 9507627"/>
              <a:gd name="connsiteY3" fmla="*/ 6483350 h 6483350"/>
              <a:gd name="connsiteX4" fmla="*/ 2570147 w 9507627"/>
              <a:gd name="connsiteY4" fmla="*/ 4743437 h 6483350"/>
              <a:gd name="connsiteX5" fmla="*/ 1102862 w 9507627"/>
              <a:gd name="connsiteY5" fmla="*/ 2881222 h 6483350"/>
              <a:gd name="connsiteX6" fmla="*/ 1982757 w 9507627"/>
              <a:gd name="connsiteY6" fmla="*/ 1199071 h 6483350"/>
              <a:gd name="connsiteX7" fmla="*/ 362309 w 9507627"/>
              <a:gd name="connsiteY7" fmla="*/ 0 h 6483350"/>
              <a:gd name="connsiteX0" fmla="*/ 362309 w 9507627"/>
              <a:gd name="connsiteY0" fmla="*/ 0 h 6483350"/>
              <a:gd name="connsiteX1" fmla="*/ 9507627 w 9507627"/>
              <a:gd name="connsiteY1" fmla="*/ 0 h 6483350"/>
              <a:gd name="connsiteX2" fmla="*/ 9507627 w 9507627"/>
              <a:gd name="connsiteY2" fmla="*/ 6483350 h 6483350"/>
              <a:gd name="connsiteX3" fmla="*/ 0 w 9507627"/>
              <a:gd name="connsiteY3" fmla="*/ 6483350 h 6483350"/>
              <a:gd name="connsiteX4" fmla="*/ 2538616 w 9507627"/>
              <a:gd name="connsiteY4" fmla="*/ 4795989 h 6483350"/>
              <a:gd name="connsiteX5" fmla="*/ 1102862 w 9507627"/>
              <a:gd name="connsiteY5" fmla="*/ 2881222 h 6483350"/>
              <a:gd name="connsiteX6" fmla="*/ 1982757 w 9507627"/>
              <a:gd name="connsiteY6" fmla="*/ 1199071 h 6483350"/>
              <a:gd name="connsiteX7" fmla="*/ 362309 w 9507627"/>
              <a:gd name="connsiteY7" fmla="*/ 0 h 6483350"/>
              <a:gd name="connsiteX0" fmla="*/ 362309 w 9507627"/>
              <a:gd name="connsiteY0" fmla="*/ 0 h 6483350"/>
              <a:gd name="connsiteX1" fmla="*/ 9507627 w 9507627"/>
              <a:gd name="connsiteY1" fmla="*/ 0 h 6483350"/>
              <a:gd name="connsiteX2" fmla="*/ 9507627 w 9507627"/>
              <a:gd name="connsiteY2" fmla="*/ 6483350 h 6483350"/>
              <a:gd name="connsiteX3" fmla="*/ 0 w 9507627"/>
              <a:gd name="connsiteY3" fmla="*/ 6483350 h 6483350"/>
              <a:gd name="connsiteX4" fmla="*/ 2538616 w 9507627"/>
              <a:gd name="connsiteY4" fmla="*/ 4795989 h 6483350"/>
              <a:gd name="connsiteX5" fmla="*/ 1102862 w 9507627"/>
              <a:gd name="connsiteY5" fmla="*/ 2881222 h 6483350"/>
              <a:gd name="connsiteX6" fmla="*/ 1982757 w 9507627"/>
              <a:gd name="connsiteY6" fmla="*/ 1199071 h 6483350"/>
              <a:gd name="connsiteX7" fmla="*/ 362309 w 9507627"/>
              <a:gd name="connsiteY7" fmla="*/ 0 h 6483350"/>
              <a:gd name="connsiteX0" fmla="*/ 362309 w 9507627"/>
              <a:gd name="connsiteY0" fmla="*/ 0 h 6483509"/>
              <a:gd name="connsiteX1" fmla="*/ 9507627 w 9507627"/>
              <a:gd name="connsiteY1" fmla="*/ 0 h 6483509"/>
              <a:gd name="connsiteX2" fmla="*/ 9507627 w 9507627"/>
              <a:gd name="connsiteY2" fmla="*/ 6483350 h 6483509"/>
              <a:gd name="connsiteX3" fmla="*/ 0 w 9507627"/>
              <a:gd name="connsiteY3" fmla="*/ 6483350 h 6483509"/>
              <a:gd name="connsiteX4" fmla="*/ 2538616 w 9507627"/>
              <a:gd name="connsiteY4" fmla="*/ 4795989 h 6483509"/>
              <a:gd name="connsiteX5" fmla="*/ 1102862 w 9507627"/>
              <a:gd name="connsiteY5" fmla="*/ 2881222 h 6483509"/>
              <a:gd name="connsiteX6" fmla="*/ 1982757 w 9507627"/>
              <a:gd name="connsiteY6" fmla="*/ 1199071 h 6483509"/>
              <a:gd name="connsiteX7" fmla="*/ 362309 w 9507627"/>
              <a:gd name="connsiteY7" fmla="*/ 0 h 6483509"/>
              <a:gd name="connsiteX0" fmla="*/ 362309 w 9507627"/>
              <a:gd name="connsiteY0" fmla="*/ 0 h 6483497"/>
              <a:gd name="connsiteX1" fmla="*/ 9507627 w 9507627"/>
              <a:gd name="connsiteY1" fmla="*/ 0 h 6483497"/>
              <a:gd name="connsiteX2" fmla="*/ 9507627 w 9507627"/>
              <a:gd name="connsiteY2" fmla="*/ 6483350 h 6483497"/>
              <a:gd name="connsiteX3" fmla="*/ 0 w 9507627"/>
              <a:gd name="connsiteY3" fmla="*/ 6483350 h 6483497"/>
              <a:gd name="connsiteX4" fmla="*/ 2559637 w 9507627"/>
              <a:gd name="connsiteY4" fmla="*/ 4743438 h 6483497"/>
              <a:gd name="connsiteX5" fmla="*/ 1102862 w 9507627"/>
              <a:gd name="connsiteY5" fmla="*/ 2881222 h 6483497"/>
              <a:gd name="connsiteX6" fmla="*/ 1982757 w 9507627"/>
              <a:gd name="connsiteY6" fmla="*/ 1199071 h 6483497"/>
              <a:gd name="connsiteX7" fmla="*/ 362309 w 9507627"/>
              <a:gd name="connsiteY7" fmla="*/ 0 h 6483497"/>
              <a:gd name="connsiteX0" fmla="*/ 362309 w 9507627"/>
              <a:gd name="connsiteY0" fmla="*/ 0 h 6483469"/>
              <a:gd name="connsiteX1" fmla="*/ 9507627 w 9507627"/>
              <a:gd name="connsiteY1" fmla="*/ 0 h 6483469"/>
              <a:gd name="connsiteX2" fmla="*/ 9507627 w 9507627"/>
              <a:gd name="connsiteY2" fmla="*/ 6483350 h 6483469"/>
              <a:gd name="connsiteX3" fmla="*/ 0 w 9507627"/>
              <a:gd name="connsiteY3" fmla="*/ 6483350 h 6483469"/>
              <a:gd name="connsiteX4" fmla="*/ 2559637 w 9507627"/>
              <a:gd name="connsiteY4" fmla="*/ 4743438 h 6483469"/>
              <a:gd name="connsiteX5" fmla="*/ 1102862 w 9507627"/>
              <a:gd name="connsiteY5" fmla="*/ 2881222 h 6483469"/>
              <a:gd name="connsiteX6" fmla="*/ 1982757 w 9507627"/>
              <a:gd name="connsiteY6" fmla="*/ 1199071 h 6483469"/>
              <a:gd name="connsiteX7" fmla="*/ 362309 w 9507627"/>
              <a:gd name="connsiteY7" fmla="*/ 0 h 6483469"/>
              <a:gd name="connsiteX0" fmla="*/ 362309 w 9507627"/>
              <a:gd name="connsiteY0" fmla="*/ 0 h 6483776"/>
              <a:gd name="connsiteX1" fmla="*/ 9507627 w 9507627"/>
              <a:gd name="connsiteY1" fmla="*/ 0 h 6483776"/>
              <a:gd name="connsiteX2" fmla="*/ 9507627 w 9507627"/>
              <a:gd name="connsiteY2" fmla="*/ 6483350 h 6483776"/>
              <a:gd name="connsiteX3" fmla="*/ 0 w 9507627"/>
              <a:gd name="connsiteY3" fmla="*/ 6483350 h 6483776"/>
              <a:gd name="connsiteX4" fmla="*/ 2559637 w 9507627"/>
              <a:gd name="connsiteY4" fmla="*/ 4743438 h 6483776"/>
              <a:gd name="connsiteX5" fmla="*/ 1102862 w 9507627"/>
              <a:gd name="connsiteY5" fmla="*/ 2881222 h 6483776"/>
              <a:gd name="connsiteX6" fmla="*/ 1982757 w 9507627"/>
              <a:gd name="connsiteY6" fmla="*/ 1199071 h 6483776"/>
              <a:gd name="connsiteX7" fmla="*/ 362309 w 9507627"/>
              <a:gd name="connsiteY7" fmla="*/ 0 h 6483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07627" h="6483776">
                <a:moveTo>
                  <a:pt x="362309" y="0"/>
                </a:moveTo>
                <a:lnTo>
                  <a:pt x="9507627" y="0"/>
                </a:lnTo>
                <a:lnTo>
                  <a:pt x="9507627" y="6483350"/>
                </a:lnTo>
                <a:lnTo>
                  <a:pt x="0" y="6483350"/>
                </a:lnTo>
                <a:cubicBezTo>
                  <a:pt x="1986313" y="6505435"/>
                  <a:pt x="2488964" y="5666141"/>
                  <a:pt x="2559637" y="4743438"/>
                </a:cubicBezTo>
                <a:cubicBezTo>
                  <a:pt x="2585297" y="3967681"/>
                  <a:pt x="2356568" y="3260785"/>
                  <a:pt x="1102862" y="2881222"/>
                </a:cubicBezTo>
                <a:cubicBezTo>
                  <a:pt x="1843076" y="2630237"/>
                  <a:pt x="2124873" y="1846052"/>
                  <a:pt x="1982757" y="1199071"/>
                </a:cubicBezTo>
                <a:cubicBezTo>
                  <a:pt x="1727279" y="238664"/>
                  <a:pt x="1023228" y="71886"/>
                  <a:pt x="362309" y="0"/>
                </a:cubicBezTo>
                <a:close/>
              </a:path>
            </a:pathLst>
          </a:custGeom>
          <a:noFill/>
        </p:spPr>
        <p:txBody>
          <a:bodyPr/>
          <a:lstStyle/>
          <a:p>
            <a:r>
              <a:rPr lang="nl-NL"/>
              <a:t>Klik op het pictogram als u een afbeelding wilt toevoegen</a:t>
            </a:r>
            <a:endParaRPr lang="nl-NL" dirty="0"/>
          </a:p>
        </p:txBody>
      </p:sp>
      <p:sp>
        <p:nvSpPr>
          <p:cNvPr id="14" name="Tijdelijke aanduiding voor datum 3">
            <a:extLst>
              <a:ext uri="{FF2B5EF4-FFF2-40B4-BE49-F238E27FC236}">
                <a16:creationId xmlns:a16="http://schemas.microsoft.com/office/drawing/2014/main" id="{00F2BE15-CD9A-4D39-9975-C0B3DFEEB4BA}"/>
              </a:ext>
            </a:extLst>
          </p:cNvPr>
          <p:cNvSpPr>
            <a:spLocks noGrp="1"/>
          </p:cNvSpPr>
          <p:nvPr>
            <p:ph type="dt" sz="half" idx="2"/>
          </p:nvPr>
        </p:nvSpPr>
        <p:spPr>
          <a:xfrm>
            <a:off x="528396" y="5527675"/>
            <a:ext cx="2590800" cy="346075"/>
          </a:xfrm>
          <a:prstGeom prst="rect">
            <a:avLst/>
          </a:prstGeom>
        </p:spPr>
        <p:txBody>
          <a:bodyPr vert="horz" lIns="91440" tIns="45720" rIns="91440" bIns="45720" rtlCol="0" anchor="ctr"/>
          <a:lstStyle>
            <a:lvl1pPr algn="l">
              <a:defRPr sz="1600">
                <a:solidFill>
                  <a:schemeClr val="bg1"/>
                </a:solidFill>
              </a:defRPr>
            </a:lvl1pPr>
          </a:lstStyle>
          <a:p>
            <a:fld id="{4B6874C3-DACB-48B5-A63B-CA6A3E7DF8F3}" type="datetime1">
              <a:rPr lang="nl-NL" smtClean="0"/>
              <a:t>18-9-2024</a:t>
            </a:fld>
            <a:endParaRPr lang="nl-NL" dirty="0"/>
          </a:p>
        </p:txBody>
      </p:sp>
    </p:spTree>
    <p:extLst>
      <p:ext uri="{BB962C8B-B14F-4D97-AF65-F5344CB8AC3E}">
        <p14:creationId xmlns:p14="http://schemas.microsoft.com/office/powerpoint/2010/main" val="27207305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4_Slotdia">
    <p:spTree>
      <p:nvGrpSpPr>
        <p:cNvPr id="1" name=""/>
        <p:cNvGrpSpPr/>
        <p:nvPr/>
      </p:nvGrpSpPr>
      <p:grpSpPr>
        <a:xfrm>
          <a:off x="0" y="0"/>
          <a:ext cx="0" cy="0"/>
          <a:chOff x="0" y="0"/>
          <a:chExt cx="0" cy="0"/>
        </a:xfrm>
      </p:grpSpPr>
      <p:sp>
        <p:nvSpPr>
          <p:cNvPr id="14" name="object 2">
            <a:extLst>
              <a:ext uri="{FF2B5EF4-FFF2-40B4-BE49-F238E27FC236}">
                <a16:creationId xmlns:a16="http://schemas.microsoft.com/office/drawing/2014/main" id="{4D345BC7-1527-4299-B94C-2CB223F4D6A0}"/>
              </a:ext>
            </a:extLst>
          </p:cNvPr>
          <p:cNvSpPr/>
          <p:nvPr userDrawn="1"/>
        </p:nvSpPr>
        <p:spPr>
          <a:xfrm>
            <a:off x="5205171" y="1497291"/>
            <a:ext cx="1084833" cy="1625599"/>
          </a:xfrm>
          <a:prstGeom prst="rect">
            <a:avLst/>
          </a:prstGeom>
          <a:blipFill>
            <a:blip r:embed="rId2" cstate="print"/>
            <a:stretch>
              <a:fillRect/>
            </a:stretch>
          </a:blipFill>
        </p:spPr>
        <p:txBody>
          <a:bodyPr wrap="square" lIns="0" tIns="0" rIns="0" bIns="0" rtlCol="0"/>
          <a:lstStyle/>
          <a:p>
            <a:endParaRPr/>
          </a:p>
        </p:txBody>
      </p:sp>
      <p:sp>
        <p:nvSpPr>
          <p:cNvPr id="15" name="object 3">
            <a:extLst>
              <a:ext uri="{FF2B5EF4-FFF2-40B4-BE49-F238E27FC236}">
                <a16:creationId xmlns:a16="http://schemas.microsoft.com/office/drawing/2014/main" id="{246AEAFC-1E45-4D82-AB66-3CE3F65B0062}"/>
              </a:ext>
            </a:extLst>
          </p:cNvPr>
          <p:cNvSpPr/>
          <p:nvPr userDrawn="1"/>
        </p:nvSpPr>
        <p:spPr>
          <a:xfrm>
            <a:off x="4541279" y="3440365"/>
            <a:ext cx="217804" cy="551180"/>
          </a:xfrm>
          <a:custGeom>
            <a:avLst/>
            <a:gdLst/>
            <a:ahLst/>
            <a:cxnLst/>
            <a:rect l="l" t="t" r="r" b="b"/>
            <a:pathLst>
              <a:path w="217804" h="551179">
                <a:moveTo>
                  <a:pt x="20319" y="0"/>
                </a:moveTo>
                <a:lnTo>
                  <a:pt x="12355" y="1571"/>
                </a:lnTo>
                <a:lnTo>
                  <a:pt x="5902" y="5881"/>
                </a:lnTo>
                <a:lnTo>
                  <a:pt x="1578" y="12328"/>
                </a:lnTo>
                <a:lnTo>
                  <a:pt x="0" y="20307"/>
                </a:lnTo>
                <a:lnTo>
                  <a:pt x="0" y="509714"/>
                </a:lnTo>
                <a:lnTo>
                  <a:pt x="40861" y="542335"/>
                </a:lnTo>
                <a:lnTo>
                  <a:pt x="85832" y="549922"/>
                </a:lnTo>
                <a:lnTo>
                  <a:pt x="109194" y="550913"/>
                </a:lnTo>
                <a:lnTo>
                  <a:pt x="153602" y="542992"/>
                </a:lnTo>
                <a:lnTo>
                  <a:pt x="187888" y="520690"/>
                </a:lnTo>
                <a:lnTo>
                  <a:pt x="192625" y="513295"/>
                </a:lnTo>
                <a:lnTo>
                  <a:pt x="109194" y="513295"/>
                </a:lnTo>
                <a:lnTo>
                  <a:pt x="91430" y="512632"/>
                </a:lnTo>
                <a:lnTo>
                  <a:pt x="74001" y="510678"/>
                </a:lnTo>
                <a:lnTo>
                  <a:pt x="57007" y="507482"/>
                </a:lnTo>
                <a:lnTo>
                  <a:pt x="40551" y="503097"/>
                </a:lnTo>
                <a:lnTo>
                  <a:pt x="40551" y="301523"/>
                </a:lnTo>
                <a:lnTo>
                  <a:pt x="55484" y="290473"/>
                </a:lnTo>
                <a:lnTo>
                  <a:pt x="72205" y="283065"/>
                </a:lnTo>
                <a:lnTo>
                  <a:pt x="90260" y="278908"/>
                </a:lnTo>
                <a:lnTo>
                  <a:pt x="109194" y="277609"/>
                </a:lnTo>
                <a:lnTo>
                  <a:pt x="193289" y="277609"/>
                </a:lnTo>
                <a:lnTo>
                  <a:pt x="188331" y="269784"/>
                </a:lnTo>
                <a:lnTo>
                  <a:pt x="169943" y="257962"/>
                </a:lnTo>
                <a:lnTo>
                  <a:pt x="40551" y="257962"/>
                </a:lnTo>
                <a:lnTo>
                  <a:pt x="40551" y="20307"/>
                </a:lnTo>
                <a:lnTo>
                  <a:pt x="38981" y="12328"/>
                </a:lnTo>
                <a:lnTo>
                  <a:pt x="34678" y="5881"/>
                </a:lnTo>
                <a:lnTo>
                  <a:pt x="28254" y="1571"/>
                </a:lnTo>
                <a:lnTo>
                  <a:pt x="20319" y="0"/>
                </a:lnTo>
                <a:close/>
              </a:path>
              <a:path w="217804" h="551179">
                <a:moveTo>
                  <a:pt x="193289" y="277609"/>
                </a:moveTo>
                <a:lnTo>
                  <a:pt x="109194" y="277609"/>
                </a:lnTo>
                <a:lnTo>
                  <a:pt x="137671" y="282298"/>
                </a:lnTo>
                <a:lnTo>
                  <a:pt x="159061" y="295832"/>
                </a:lnTo>
                <a:lnTo>
                  <a:pt x="172516" y="317412"/>
                </a:lnTo>
                <a:lnTo>
                  <a:pt x="177190" y="346240"/>
                </a:lnTo>
                <a:lnTo>
                  <a:pt x="177190" y="444652"/>
                </a:lnTo>
                <a:lnTo>
                  <a:pt x="172516" y="473498"/>
                </a:lnTo>
                <a:lnTo>
                  <a:pt x="159061" y="495080"/>
                </a:lnTo>
                <a:lnTo>
                  <a:pt x="137671" y="508610"/>
                </a:lnTo>
                <a:lnTo>
                  <a:pt x="109194" y="513295"/>
                </a:lnTo>
                <a:lnTo>
                  <a:pt x="192625" y="513295"/>
                </a:lnTo>
                <a:lnTo>
                  <a:pt x="209980" y="486201"/>
                </a:lnTo>
                <a:lnTo>
                  <a:pt x="217804" y="441718"/>
                </a:lnTo>
                <a:lnTo>
                  <a:pt x="217804" y="349211"/>
                </a:lnTo>
                <a:lnTo>
                  <a:pt x="210146" y="304211"/>
                </a:lnTo>
                <a:lnTo>
                  <a:pt x="193289" y="277609"/>
                </a:lnTo>
                <a:close/>
              </a:path>
              <a:path w="217804" h="551179">
                <a:moveTo>
                  <a:pt x="109194" y="240029"/>
                </a:moveTo>
                <a:lnTo>
                  <a:pt x="91107" y="241231"/>
                </a:lnTo>
                <a:lnTo>
                  <a:pt x="73567" y="244728"/>
                </a:lnTo>
                <a:lnTo>
                  <a:pt x="56680" y="250359"/>
                </a:lnTo>
                <a:lnTo>
                  <a:pt x="40551" y="257962"/>
                </a:lnTo>
                <a:lnTo>
                  <a:pt x="169943" y="257962"/>
                </a:lnTo>
                <a:lnTo>
                  <a:pt x="154100" y="247776"/>
                </a:lnTo>
                <a:lnTo>
                  <a:pt x="109194" y="240029"/>
                </a:lnTo>
                <a:close/>
              </a:path>
            </a:pathLst>
          </a:custGeom>
          <a:solidFill>
            <a:srgbClr val="58595B"/>
          </a:solidFill>
        </p:spPr>
        <p:txBody>
          <a:bodyPr wrap="square" lIns="0" tIns="0" rIns="0" bIns="0" rtlCol="0"/>
          <a:lstStyle/>
          <a:p>
            <a:endParaRPr/>
          </a:p>
        </p:txBody>
      </p:sp>
      <p:sp>
        <p:nvSpPr>
          <p:cNvPr id="16" name="object 4">
            <a:extLst>
              <a:ext uri="{FF2B5EF4-FFF2-40B4-BE49-F238E27FC236}">
                <a16:creationId xmlns:a16="http://schemas.microsoft.com/office/drawing/2014/main" id="{D3BB1F61-469D-4DC3-A571-AF6AC889FCD7}"/>
              </a:ext>
            </a:extLst>
          </p:cNvPr>
          <p:cNvSpPr/>
          <p:nvPr userDrawn="1"/>
        </p:nvSpPr>
        <p:spPr>
          <a:xfrm>
            <a:off x="4827451" y="3680395"/>
            <a:ext cx="217804" cy="311150"/>
          </a:xfrm>
          <a:custGeom>
            <a:avLst/>
            <a:gdLst/>
            <a:ahLst/>
            <a:cxnLst/>
            <a:rect l="l" t="t" r="r" b="b"/>
            <a:pathLst>
              <a:path w="217804" h="311150">
                <a:moveTo>
                  <a:pt x="109169" y="0"/>
                </a:moveTo>
                <a:lnTo>
                  <a:pt x="64422" y="7915"/>
                </a:lnTo>
                <a:lnTo>
                  <a:pt x="29971" y="30206"/>
                </a:lnTo>
                <a:lnTo>
                  <a:pt x="7827" y="64690"/>
                </a:lnTo>
                <a:lnTo>
                  <a:pt x="0" y="109181"/>
                </a:lnTo>
                <a:lnTo>
                  <a:pt x="0" y="201688"/>
                </a:lnTo>
                <a:lnTo>
                  <a:pt x="7827" y="246171"/>
                </a:lnTo>
                <a:lnTo>
                  <a:pt x="29971" y="280660"/>
                </a:lnTo>
                <a:lnTo>
                  <a:pt x="64422" y="302962"/>
                </a:lnTo>
                <a:lnTo>
                  <a:pt x="109169" y="310883"/>
                </a:lnTo>
                <a:lnTo>
                  <a:pt x="131300" y="309741"/>
                </a:lnTo>
                <a:lnTo>
                  <a:pt x="173995" y="300274"/>
                </a:lnTo>
                <a:lnTo>
                  <a:pt x="205841" y="281584"/>
                </a:lnTo>
                <a:lnTo>
                  <a:pt x="205734" y="273265"/>
                </a:lnTo>
                <a:lnTo>
                  <a:pt x="109169" y="273265"/>
                </a:lnTo>
                <a:lnTo>
                  <a:pt x="80330" y="268116"/>
                </a:lnTo>
                <a:lnTo>
                  <a:pt x="58774" y="253569"/>
                </a:lnTo>
                <a:lnTo>
                  <a:pt x="45273" y="230976"/>
                </a:lnTo>
                <a:lnTo>
                  <a:pt x="40601" y="201688"/>
                </a:lnTo>
                <a:lnTo>
                  <a:pt x="40601" y="168275"/>
                </a:lnTo>
                <a:lnTo>
                  <a:pt x="189750" y="168275"/>
                </a:lnTo>
                <a:lnTo>
                  <a:pt x="200639" y="166069"/>
                </a:lnTo>
                <a:lnTo>
                  <a:pt x="209551" y="160053"/>
                </a:lnTo>
                <a:lnTo>
                  <a:pt x="215569" y="151124"/>
                </a:lnTo>
                <a:lnTo>
                  <a:pt x="217779" y="140182"/>
                </a:lnTo>
                <a:lnTo>
                  <a:pt x="217779" y="130682"/>
                </a:lnTo>
                <a:lnTo>
                  <a:pt x="40601" y="130682"/>
                </a:lnTo>
                <a:lnTo>
                  <a:pt x="40601" y="106210"/>
                </a:lnTo>
                <a:lnTo>
                  <a:pt x="45273" y="77382"/>
                </a:lnTo>
                <a:lnTo>
                  <a:pt x="58774" y="55802"/>
                </a:lnTo>
                <a:lnTo>
                  <a:pt x="80330" y="42268"/>
                </a:lnTo>
                <a:lnTo>
                  <a:pt x="109169" y="37579"/>
                </a:lnTo>
                <a:lnTo>
                  <a:pt x="192573" y="37579"/>
                </a:lnTo>
                <a:lnTo>
                  <a:pt x="187848" y="30206"/>
                </a:lnTo>
                <a:lnTo>
                  <a:pt x="153560" y="7915"/>
                </a:lnTo>
                <a:lnTo>
                  <a:pt x="109169" y="0"/>
                </a:lnTo>
                <a:close/>
              </a:path>
              <a:path w="217804" h="311150">
                <a:moveTo>
                  <a:pt x="185496" y="254723"/>
                </a:moveTo>
                <a:lnTo>
                  <a:pt x="182511" y="254723"/>
                </a:lnTo>
                <a:lnTo>
                  <a:pt x="180174" y="255358"/>
                </a:lnTo>
                <a:lnTo>
                  <a:pt x="177190" y="256489"/>
                </a:lnTo>
                <a:lnTo>
                  <a:pt x="160859" y="263144"/>
                </a:lnTo>
                <a:lnTo>
                  <a:pt x="144079" y="268463"/>
                </a:lnTo>
                <a:lnTo>
                  <a:pt x="126850" y="271989"/>
                </a:lnTo>
                <a:lnTo>
                  <a:pt x="109169" y="273265"/>
                </a:lnTo>
                <a:lnTo>
                  <a:pt x="205734" y="273265"/>
                </a:lnTo>
                <a:lnTo>
                  <a:pt x="204264" y="266280"/>
                </a:lnTo>
                <a:lnTo>
                  <a:pt x="199940" y="260234"/>
                </a:lnTo>
                <a:lnTo>
                  <a:pt x="193481" y="256194"/>
                </a:lnTo>
                <a:lnTo>
                  <a:pt x="185496" y="254723"/>
                </a:lnTo>
                <a:close/>
              </a:path>
              <a:path w="217804" h="311150">
                <a:moveTo>
                  <a:pt x="192573" y="37579"/>
                </a:moveTo>
                <a:lnTo>
                  <a:pt x="109169" y="37579"/>
                </a:lnTo>
                <a:lnTo>
                  <a:pt x="137671" y="42268"/>
                </a:lnTo>
                <a:lnTo>
                  <a:pt x="159067" y="55802"/>
                </a:lnTo>
                <a:lnTo>
                  <a:pt x="172519" y="77382"/>
                </a:lnTo>
                <a:lnTo>
                  <a:pt x="177190" y="106210"/>
                </a:lnTo>
                <a:lnTo>
                  <a:pt x="177190" y="130682"/>
                </a:lnTo>
                <a:lnTo>
                  <a:pt x="217779" y="130682"/>
                </a:lnTo>
                <a:lnTo>
                  <a:pt x="217779" y="109181"/>
                </a:lnTo>
                <a:lnTo>
                  <a:pt x="209949" y="64690"/>
                </a:lnTo>
                <a:lnTo>
                  <a:pt x="192573" y="37579"/>
                </a:lnTo>
                <a:close/>
              </a:path>
            </a:pathLst>
          </a:custGeom>
          <a:solidFill>
            <a:srgbClr val="58595B"/>
          </a:solidFill>
        </p:spPr>
        <p:txBody>
          <a:bodyPr wrap="square" lIns="0" tIns="0" rIns="0" bIns="0" rtlCol="0"/>
          <a:lstStyle/>
          <a:p>
            <a:endParaRPr/>
          </a:p>
        </p:txBody>
      </p:sp>
      <p:sp>
        <p:nvSpPr>
          <p:cNvPr id="17" name="object 5">
            <a:extLst>
              <a:ext uri="{FF2B5EF4-FFF2-40B4-BE49-F238E27FC236}">
                <a16:creationId xmlns:a16="http://schemas.microsoft.com/office/drawing/2014/main" id="{70B3EE8A-1C4D-4BB7-B164-CE3F8B9A8584}"/>
              </a:ext>
            </a:extLst>
          </p:cNvPr>
          <p:cNvSpPr/>
          <p:nvPr userDrawn="1"/>
        </p:nvSpPr>
        <p:spPr>
          <a:xfrm>
            <a:off x="5121888" y="3680397"/>
            <a:ext cx="137160" cy="311150"/>
          </a:xfrm>
          <a:custGeom>
            <a:avLst/>
            <a:gdLst/>
            <a:ahLst/>
            <a:cxnLst/>
            <a:rect l="l" t="t" r="r" b="b"/>
            <a:pathLst>
              <a:path w="137160" h="311150">
                <a:moveTo>
                  <a:pt x="78105" y="0"/>
                </a:moveTo>
                <a:lnTo>
                  <a:pt x="47754" y="5813"/>
                </a:lnTo>
                <a:lnTo>
                  <a:pt x="22921" y="22364"/>
                </a:lnTo>
                <a:lnTo>
                  <a:pt x="6154" y="48316"/>
                </a:lnTo>
                <a:lnTo>
                  <a:pt x="0" y="82334"/>
                </a:lnTo>
                <a:lnTo>
                  <a:pt x="0" y="290525"/>
                </a:lnTo>
                <a:lnTo>
                  <a:pt x="1570" y="298501"/>
                </a:lnTo>
                <a:lnTo>
                  <a:pt x="5873" y="304966"/>
                </a:lnTo>
                <a:lnTo>
                  <a:pt x="12301" y="309300"/>
                </a:lnTo>
                <a:lnTo>
                  <a:pt x="20243" y="310883"/>
                </a:lnTo>
                <a:lnTo>
                  <a:pt x="28200" y="309300"/>
                </a:lnTo>
                <a:lnTo>
                  <a:pt x="34636" y="304966"/>
                </a:lnTo>
                <a:lnTo>
                  <a:pt x="38942" y="298501"/>
                </a:lnTo>
                <a:lnTo>
                  <a:pt x="40513" y="290525"/>
                </a:lnTo>
                <a:lnTo>
                  <a:pt x="40513" y="80530"/>
                </a:lnTo>
                <a:lnTo>
                  <a:pt x="43450" y="62933"/>
                </a:lnTo>
                <a:lnTo>
                  <a:pt x="51479" y="49814"/>
                </a:lnTo>
                <a:lnTo>
                  <a:pt x="63423" y="41616"/>
                </a:lnTo>
                <a:lnTo>
                  <a:pt x="78105" y="38785"/>
                </a:lnTo>
                <a:lnTo>
                  <a:pt x="130051" y="38785"/>
                </a:lnTo>
                <a:lnTo>
                  <a:pt x="131243" y="38034"/>
                </a:lnTo>
                <a:lnTo>
                  <a:pt x="135550" y="31982"/>
                </a:lnTo>
                <a:lnTo>
                  <a:pt x="137121" y="24498"/>
                </a:lnTo>
                <a:lnTo>
                  <a:pt x="135952" y="17872"/>
                </a:lnTo>
                <a:lnTo>
                  <a:pt x="99571" y="1274"/>
                </a:lnTo>
                <a:lnTo>
                  <a:pt x="88838" y="329"/>
                </a:lnTo>
                <a:lnTo>
                  <a:pt x="78105" y="0"/>
                </a:lnTo>
                <a:close/>
              </a:path>
              <a:path w="137160" h="311150">
                <a:moveTo>
                  <a:pt x="130051" y="38785"/>
                </a:moveTo>
                <a:lnTo>
                  <a:pt x="78105" y="38785"/>
                </a:lnTo>
                <a:lnTo>
                  <a:pt x="85504" y="39002"/>
                </a:lnTo>
                <a:lnTo>
                  <a:pt x="92630" y="39612"/>
                </a:lnTo>
                <a:lnTo>
                  <a:pt x="99646" y="40559"/>
                </a:lnTo>
                <a:lnTo>
                  <a:pt x="106718" y="41783"/>
                </a:lnTo>
                <a:lnTo>
                  <a:pt x="110312" y="42329"/>
                </a:lnTo>
                <a:lnTo>
                  <a:pt x="113893" y="43561"/>
                </a:lnTo>
                <a:lnTo>
                  <a:pt x="116878" y="43561"/>
                </a:lnTo>
                <a:lnTo>
                  <a:pt x="124815" y="42084"/>
                </a:lnTo>
                <a:lnTo>
                  <a:pt x="130051" y="38785"/>
                </a:lnTo>
                <a:close/>
              </a:path>
            </a:pathLst>
          </a:custGeom>
          <a:solidFill>
            <a:srgbClr val="58595B"/>
          </a:solidFill>
        </p:spPr>
        <p:txBody>
          <a:bodyPr wrap="square" lIns="0" tIns="0" rIns="0" bIns="0" rtlCol="0"/>
          <a:lstStyle/>
          <a:p>
            <a:endParaRPr/>
          </a:p>
        </p:txBody>
      </p:sp>
      <p:sp>
        <p:nvSpPr>
          <p:cNvPr id="18" name="object 6">
            <a:extLst>
              <a:ext uri="{FF2B5EF4-FFF2-40B4-BE49-F238E27FC236}">
                <a16:creationId xmlns:a16="http://schemas.microsoft.com/office/drawing/2014/main" id="{E03846A6-CE6B-4A9C-9B01-7B1CC8ACEFF0}"/>
              </a:ext>
            </a:extLst>
          </p:cNvPr>
          <p:cNvSpPr/>
          <p:nvPr userDrawn="1"/>
        </p:nvSpPr>
        <p:spPr>
          <a:xfrm>
            <a:off x="5898095" y="3680390"/>
            <a:ext cx="229235" cy="311150"/>
          </a:xfrm>
          <a:custGeom>
            <a:avLst/>
            <a:gdLst/>
            <a:ahLst/>
            <a:cxnLst/>
            <a:rect l="l" t="t" r="r" b="b"/>
            <a:pathLst>
              <a:path w="229235" h="311150">
                <a:moveTo>
                  <a:pt x="114515" y="0"/>
                </a:moveTo>
                <a:lnTo>
                  <a:pt x="67712" y="8346"/>
                </a:lnTo>
                <a:lnTo>
                  <a:pt x="31559" y="31850"/>
                </a:lnTo>
                <a:lnTo>
                  <a:pt x="8256" y="68210"/>
                </a:lnTo>
                <a:lnTo>
                  <a:pt x="0" y="115125"/>
                </a:lnTo>
                <a:lnTo>
                  <a:pt x="0" y="195681"/>
                </a:lnTo>
                <a:lnTo>
                  <a:pt x="8256" y="242621"/>
                </a:lnTo>
                <a:lnTo>
                  <a:pt x="31559" y="279011"/>
                </a:lnTo>
                <a:lnTo>
                  <a:pt x="67712" y="302539"/>
                </a:lnTo>
                <a:lnTo>
                  <a:pt x="114515" y="310896"/>
                </a:lnTo>
                <a:lnTo>
                  <a:pt x="161371" y="302539"/>
                </a:lnTo>
                <a:lnTo>
                  <a:pt x="197527" y="279011"/>
                </a:lnTo>
                <a:lnTo>
                  <a:pt x="201204" y="273265"/>
                </a:lnTo>
                <a:lnTo>
                  <a:pt x="114515" y="273265"/>
                </a:lnTo>
                <a:lnTo>
                  <a:pt x="83333" y="268148"/>
                </a:lnTo>
                <a:lnTo>
                  <a:pt x="60102" y="253403"/>
                </a:lnTo>
                <a:lnTo>
                  <a:pt x="45596" y="229942"/>
                </a:lnTo>
                <a:lnTo>
                  <a:pt x="40589" y="198678"/>
                </a:lnTo>
                <a:lnTo>
                  <a:pt x="40589" y="112179"/>
                </a:lnTo>
                <a:lnTo>
                  <a:pt x="45596" y="80893"/>
                </a:lnTo>
                <a:lnTo>
                  <a:pt x="60102" y="57435"/>
                </a:lnTo>
                <a:lnTo>
                  <a:pt x="83333" y="42702"/>
                </a:lnTo>
                <a:lnTo>
                  <a:pt x="114515" y="37592"/>
                </a:lnTo>
                <a:lnTo>
                  <a:pt x="201205" y="37592"/>
                </a:lnTo>
                <a:lnTo>
                  <a:pt x="197527" y="31850"/>
                </a:lnTo>
                <a:lnTo>
                  <a:pt x="161371" y="8346"/>
                </a:lnTo>
                <a:lnTo>
                  <a:pt x="114515" y="0"/>
                </a:lnTo>
                <a:close/>
              </a:path>
              <a:path w="229235" h="311150">
                <a:moveTo>
                  <a:pt x="201205" y="37592"/>
                </a:moveTo>
                <a:lnTo>
                  <a:pt x="114515" y="37592"/>
                </a:lnTo>
                <a:lnTo>
                  <a:pt x="145708" y="42702"/>
                </a:lnTo>
                <a:lnTo>
                  <a:pt x="168975" y="57435"/>
                </a:lnTo>
                <a:lnTo>
                  <a:pt x="183519" y="80893"/>
                </a:lnTo>
                <a:lnTo>
                  <a:pt x="188544" y="112179"/>
                </a:lnTo>
                <a:lnTo>
                  <a:pt x="188544" y="198678"/>
                </a:lnTo>
                <a:lnTo>
                  <a:pt x="183519" y="229942"/>
                </a:lnTo>
                <a:lnTo>
                  <a:pt x="168975" y="253403"/>
                </a:lnTo>
                <a:lnTo>
                  <a:pt x="145708" y="268148"/>
                </a:lnTo>
                <a:lnTo>
                  <a:pt x="114515" y="273265"/>
                </a:lnTo>
                <a:lnTo>
                  <a:pt x="201204" y="273265"/>
                </a:lnTo>
                <a:lnTo>
                  <a:pt x="220813" y="242621"/>
                </a:lnTo>
                <a:lnTo>
                  <a:pt x="229057" y="195681"/>
                </a:lnTo>
                <a:lnTo>
                  <a:pt x="229057" y="115125"/>
                </a:lnTo>
                <a:lnTo>
                  <a:pt x="220813" y="68210"/>
                </a:lnTo>
                <a:lnTo>
                  <a:pt x="201205" y="37592"/>
                </a:lnTo>
                <a:close/>
              </a:path>
            </a:pathLst>
          </a:custGeom>
          <a:solidFill>
            <a:srgbClr val="58595B"/>
          </a:solidFill>
        </p:spPr>
        <p:txBody>
          <a:bodyPr wrap="square" lIns="0" tIns="0" rIns="0" bIns="0" rtlCol="0"/>
          <a:lstStyle/>
          <a:p>
            <a:endParaRPr/>
          </a:p>
        </p:txBody>
      </p:sp>
      <p:sp>
        <p:nvSpPr>
          <p:cNvPr id="19" name="object 7">
            <a:extLst>
              <a:ext uri="{FF2B5EF4-FFF2-40B4-BE49-F238E27FC236}">
                <a16:creationId xmlns:a16="http://schemas.microsoft.com/office/drawing/2014/main" id="{D4CB2669-37F4-4FEC-9999-E368F1293D12}"/>
              </a:ext>
            </a:extLst>
          </p:cNvPr>
          <p:cNvSpPr/>
          <p:nvPr userDrawn="1"/>
        </p:nvSpPr>
        <p:spPr>
          <a:xfrm>
            <a:off x="6175555" y="3680397"/>
            <a:ext cx="224154" cy="311150"/>
          </a:xfrm>
          <a:custGeom>
            <a:avLst/>
            <a:gdLst/>
            <a:ahLst/>
            <a:cxnLst/>
            <a:rect l="l" t="t" r="r" b="b"/>
            <a:pathLst>
              <a:path w="224154" h="311150">
                <a:moveTo>
                  <a:pt x="28638" y="0"/>
                </a:moveTo>
                <a:lnTo>
                  <a:pt x="20320" y="0"/>
                </a:lnTo>
                <a:lnTo>
                  <a:pt x="12108" y="1661"/>
                </a:lnTo>
                <a:lnTo>
                  <a:pt x="5683" y="6121"/>
                </a:lnTo>
                <a:lnTo>
                  <a:pt x="1496" y="12590"/>
                </a:lnTo>
                <a:lnTo>
                  <a:pt x="0" y="20281"/>
                </a:lnTo>
                <a:lnTo>
                  <a:pt x="0" y="22720"/>
                </a:lnTo>
                <a:lnTo>
                  <a:pt x="622" y="24498"/>
                </a:lnTo>
                <a:lnTo>
                  <a:pt x="1244" y="26860"/>
                </a:lnTo>
                <a:lnTo>
                  <a:pt x="91909" y="294119"/>
                </a:lnTo>
                <a:lnTo>
                  <a:pt x="114579" y="310883"/>
                </a:lnTo>
                <a:lnTo>
                  <a:pt x="122306" y="309602"/>
                </a:lnTo>
                <a:lnTo>
                  <a:pt x="129101" y="306020"/>
                </a:lnTo>
                <a:lnTo>
                  <a:pt x="134449" y="300526"/>
                </a:lnTo>
                <a:lnTo>
                  <a:pt x="137833" y="293509"/>
                </a:lnTo>
                <a:lnTo>
                  <a:pt x="154526" y="240969"/>
                </a:lnTo>
                <a:lnTo>
                  <a:pt x="114579" y="240969"/>
                </a:lnTo>
                <a:lnTo>
                  <a:pt x="39370" y="13766"/>
                </a:lnTo>
                <a:lnTo>
                  <a:pt x="36398" y="5359"/>
                </a:lnTo>
                <a:lnTo>
                  <a:pt x="28638" y="0"/>
                </a:lnTo>
                <a:close/>
              </a:path>
              <a:path w="224154" h="311150">
                <a:moveTo>
                  <a:pt x="202831" y="0"/>
                </a:moveTo>
                <a:lnTo>
                  <a:pt x="194475" y="0"/>
                </a:lnTo>
                <a:lnTo>
                  <a:pt x="186753" y="5994"/>
                </a:lnTo>
                <a:lnTo>
                  <a:pt x="184315" y="14325"/>
                </a:lnTo>
                <a:lnTo>
                  <a:pt x="114579" y="240969"/>
                </a:lnTo>
                <a:lnTo>
                  <a:pt x="154526" y="240969"/>
                </a:lnTo>
                <a:lnTo>
                  <a:pt x="222554" y="26860"/>
                </a:lnTo>
                <a:lnTo>
                  <a:pt x="223126" y="24498"/>
                </a:lnTo>
                <a:lnTo>
                  <a:pt x="223735" y="22720"/>
                </a:lnTo>
                <a:lnTo>
                  <a:pt x="223735" y="20281"/>
                </a:lnTo>
                <a:lnTo>
                  <a:pt x="222069" y="11824"/>
                </a:lnTo>
                <a:lnTo>
                  <a:pt x="217551" y="5440"/>
                </a:lnTo>
                <a:lnTo>
                  <a:pt x="210898" y="1406"/>
                </a:lnTo>
                <a:lnTo>
                  <a:pt x="202831" y="0"/>
                </a:lnTo>
                <a:close/>
              </a:path>
            </a:pathLst>
          </a:custGeom>
          <a:solidFill>
            <a:srgbClr val="58595B"/>
          </a:solidFill>
        </p:spPr>
        <p:txBody>
          <a:bodyPr wrap="square" lIns="0" tIns="0" rIns="0" bIns="0" rtlCol="0"/>
          <a:lstStyle/>
          <a:p>
            <a:endParaRPr/>
          </a:p>
        </p:txBody>
      </p:sp>
      <p:sp>
        <p:nvSpPr>
          <p:cNvPr id="20" name="object 8">
            <a:extLst>
              <a:ext uri="{FF2B5EF4-FFF2-40B4-BE49-F238E27FC236}">
                <a16:creationId xmlns:a16="http://schemas.microsoft.com/office/drawing/2014/main" id="{9C05F9CD-033D-4007-839D-04F61A14D053}"/>
              </a:ext>
            </a:extLst>
          </p:cNvPr>
          <p:cNvSpPr/>
          <p:nvPr userDrawn="1"/>
        </p:nvSpPr>
        <p:spPr>
          <a:xfrm>
            <a:off x="6449300" y="3680395"/>
            <a:ext cx="217804" cy="311150"/>
          </a:xfrm>
          <a:custGeom>
            <a:avLst/>
            <a:gdLst/>
            <a:ahLst/>
            <a:cxnLst/>
            <a:rect l="l" t="t" r="r" b="b"/>
            <a:pathLst>
              <a:path w="217804" h="311150">
                <a:moveTo>
                  <a:pt x="109067" y="0"/>
                </a:moveTo>
                <a:lnTo>
                  <a:pt x="64374" y="7915"/>
                </a:lnTo>
                <a:lnTo>
                  <a:pt x="29954" y="30206"/>
                </a:lnTo>
                <a:lnTo>
                  <a:pt x="7824" y="64690"/>
                </a:lnTo>
                <a:lnTo>
                  <a:pt x="0" y="109181"/>
                </a:lnTo>
                <a:lnTo>
                  <a:pt x="0" y="201688"/>
                </a:lnTo>
                <a:lnTo>
                  <a:pt x="7824" y="246171"/>
                </a:lnTo>
                <a:lnTo>
                  <a:pt x="29954" y="280660"/>
                </a:lnTo>
                <a:lnTo>
                  <a:pt x="64374" y="302962"/>
                </a:lnTo>
                <a:lnTo>
                  <a:pt x="109067" y="310883"/>
                </a:lnTo>
                <a:lnTo>
                  <a:pt x="131236" y="309741"/>
                </a:lnTo>
                <a:lnTo>
                  <a:pt x="173982" y="300274"/>
                </a:lnTo>
                <a:lnTo>
                  <a:pt x="205765" y="281584"/>
                </a:lnTo>
                <a:lnTo>
                  <a:pt x="205658" y="273265"/>
                </a:lnTo>
                <a:lnTo>
                  <a:pt x="109067" y="273265"/>
                </a:lnTo>
                <a:lnTo>
                  <a:pt x="80255" y="268116"/>
                </a:lnTo>
                <a:lnTo>
                  <a:pt x="58710" y="253569"/>
                </a:lnTo>
                <a:lnTo>
                  <a:pt x="45211" y="230976"/>
                </a:lnTo>
                <a:lnTo>
                  <a:pt x="40538" y="201688"/>
                </a:lnTo>
                <a:lnTo>
                  <a:pt x="40538" y="168275"/>
                </a:lnTo>
                <a:lnTo>
                  <a:pt x="189699" y="168275"/>
                </a:lnTo>
                <a:lnTo>
                  <a:pt x="200587" y="166069"/>
                </a:lnTo>
                <a:lnTo>
                  <a:pt x="209472" y="160053"/>
                </a:lnTo>
                <a:lnTo>
                  <a:pt x="215458" y="151124"/>
                </a:lnTo>
                <a:lnTo>
                  <a:pt x="217652" y="140182"/>
                </a:lnTo>
                <a:lnTo>
                  <a:pt x="217652" y="130682"/>
                </a:lnTo>
                <a:lnTo>
                  <a:pt x="40538" y="130682"/>
                </a:lnTo>
                <a:lnTo>
                  <a:pt x="40538" y="106210"/>
                </a:lnTo>
                <a:lnTo>
                  <a:pt x="45211" y="77382"/>
                </a:lnTo>
                <a:lnTo>
                  <a:pt x="58710" y="55802"/>
                </a:lnTo>
                <a:lnTo>
                  <a:pt x="80255" y="42268"/>
                </a:lnTo>
                <a:lnTo>
                  <a:pt x="109067" y="37579"/>
                </a:lnTo>
                <a:lnTo>
                  <a:pt x="192490" y="37579"/>
                </a:lnTo>
                <a:lnTo>
                  <a:pt x="187772" y="30206"/>
                </a:lnTo>
                <a:lnTo>
                  <a:pt x="153498" y="7915"/>
                </a:lnTo>
                <a:lnTo>
                  <a:pt x="109067" y="0"/>
                </a:lnTo>
                <a:close/>
              </a:path>
              <a:path w="217804" h="311150">
                <a:moveTo>
                  <a:pt x="185483" y="254723"/>
                </a:moveTo>
                <a:lnTo>
                  <a:pt x="182486" y="254723"/>
                </a:lnTo>
                <a:lnTo>
                  <a:pt x="180111" y="255358"/>
                </a:lnTo>
                <a:lnTo>
                  <a:pt x="177139" y="256489"/>
                </a:lnTo>
                <a:lnTo>
                  <a:pt x="160806" y="263144"/>
                </a:lnTo>
                <a:lnTo>
                  <a:pt x="144017" y="268463"/>
                </a:lnTo>
                <a:lnTo>
                  <a:pt x="126772" y="271989"/>
                </a:lnTo>
                <a:lnTo>
                  <a:pt x="109067" y="273265"/>
                </a:lnTo>
                <a:lnTo>
                  <a:pt x="205658" y="273265"/>
                </a:lnTo>
                <a:lnTo>
                  <a:pt x="204192" y="266280"/>
                </a:lnTo>
                <a:lnTo>
                  <a:pt x="199882" y="260234"/>
                </a:lnTo>
                <a:lnTo>
                  <a:pt x="193442" y="256194"/>
                </a:lnTo>
                <a:lnTo>
                  <a:pt x="185483" y="254723"/>
                </a:lnTo>
                <a:close/>
              </a:path>
              <a:path w="217804" h="311150">
                <a:moveTo>
                  <a:pt x="192490" y="37579"/>
                </a:moveTo>
                <a:lnTo>
                  <a:pt x="109067" y="37579"/>
                </a:lnTo>
                <a:lnTo>
                  <a:pt x="137598" y="42268"/>
                </a:lnTo>
                <a:lnTo>
                  <a:pt x="159010" y="55802"/>
                </a:lnTo>
                <a:lnTo>
                  <a:pt x="172468" y="77382"/>
                </a:lnTo>
                <a:lnTo>
                  <a:pt x="177139" y="106210"/>
                </a:lnTo>
                <a:lnTo>
                  <a:pt x="177139" y="130682"/>
                </a:lnTo>
                <a:lnTo>
                  <a:pt x="217652" y="130682"/>
                </a:lnTo>
                <a:lnTo>
                  <a:pt x="217652" y="109181"/>
                </a:lnTo>
                <a:lnTo>
                  <a:pt x="209840" y="64690"/>
                </a:lnTo>
                <a:lnTo>
                  <a:pt x="192490" y="37579"/>
                </a:lnTo>
                <a:close/>
              </a:path>
            </a:pathLst>
          </a:custGeom>
          <a:solidFill>
            <a:srgbClr val="58595B"/>
          </a:solidFill>
        </p:spPr>
        <p:txBody>
          <a:bodyPr wrap="square" lIns="0" tIns="0" rIns="0" bIns="0" rtlCol="0"/>
          <a:lstStyle/>
          <a:p>
            <a:endParaRPr/>
          </a:p>
        </p:txBody>
      </p:sp>
      <p:sp>
        <p:nvSpPr>
          <p:cNvPr id="21" name="object 9">
            <a:extLst>
              <a:ext uri="{FF2B5EF4-FFF2-40B4-BE49-F238E27FC236}">
                <a16:creationId xmlns:a16="http://schemas.microsoft.com/office/drawing/2014/main" id="{68398411-D623-4FB2-8DB6-09A908FC757E}"/>
              </a:ext>
            </a:extLst>
          </p:cNvPr>
          <p:cNvSpPr/>
          <p:nvPr userDrawn="1"/>
        </p:nvSpPr>
        <p:spPr>
          <a:xfrm>
            <a:off x="5311013" y="3440375"/>
            <a:ext cx="521970" cy="610870"/>
          </a:xfrm>
          <a:custGeom>
            <a:avLst/>
            <a:gdLst/>
            <a:ahLst/>
            <a:cxnLst/>
            <a:rect l="l" t="t" r="r" b="b"/>
            <a:pathLst>
              <a:path w="521970" h="610870">
                <a:moveTo>
                  <a:pt x="192596" y="277596"/>
                </a:moveTo>
                <a:lnTo>
                  <a:pt x="109194" y="277596"/>
                </a:lnTo>
                <a:lnTo>
                  <a:pt x="137663" y="282285"/>
                </a:lnTo>
                <a:lnTo>
                  <a:pt x="159038" y="295819"/>
                </a:lnTo>
                <a:lnTo>
                  <a:pt x="172473" y="317399"/>
                </a:lnTo>
                <a:lnTo>
                  <a:pt x="177139" y="346227"/>
                </a:lnTo>
                <a:lnTo>
                  <a:pt x="177139" y="527862"/>
                </a:lnTo>
                <a:lnTo>
                  <a:pt x="177152" y="532003"/>
                </a:lnTo>
                <a:lnTo>
                  <a:pt x="204403" y="588432"/>
                </a:lnTo>
                <a:lnTo>
                  <a:pt x="260857" y="610387"/>
                </a:lnTo>
                <a:lnTo>
                  <a:pt x="291660" y="604547"/>
                </a:lnTo>
                <a:lnTo>
                  <a:pt x="317292" y="588518"/>
                </a:lnTo>
                <a:lnTo>
                  <a:pt x="331471" y="569887"/>
                </a:lnTo>
                <a:lnTo>
                  <a:pt x="260857" y="569887"/>
                </a:lnTo>
                <a:lnTo>
                  <a:pt x="244559" y="566690"/>
                </a:lnTo>
                <a:lnTo>
                  <a:pt x="231162" y="557945"/>
                </a:lnTo>
                <a:lnTo>
                  <a:pt x="221845" y="544919"/>
                </a:lnTo>
                <a:lnTo>
                  <a:pt x="217792" y="528878"/>
                </a:lnTo>
                <a:lnTo>
                  <a:pt x="217792" y="349199"/>
                </a:lnTo>
                <a:lnTo>
                  <a:pt x="209966" y="304707"/>
                </a:lnTo>
                <a:lnTo>
                  <a:pt x="192596" y="277596"/>
                </a:lnTo>
                <a:close/>
              </a:path>
              <a:path w="521970" h="610870">
                <a:moveTo>
                  <a:pt x="324396" y="0"/>
                </a:moveTo>
                <a:lnTo>
                  <a:pt x="304046" y="528307"/>
                </a:lnTo>
                <a:lnTo>
                  <a:pt x="300246" y="544437"/>
                </a:lnTo>
                <a:lnTo>
                  <a:pt x="290936" y="557704"/>
                </a:lnTo>
                <a:lnTo>
                  <a:pt x="277394" y="566623"/>
                </a:lnTo>
                <a:lnTo>
                  <a:pt x="260857" y="569887"/>
                </a:lnTo>
                <a:lnTo>
                  <a:pt x="331471" y="569887"/>
                </a:lnTo>
                <a:lnTo>
                  <a:pt x="335544" y="564535"/>
                </a:lnTo>
                <a:lnTo>
                  <a:pt x="344208" y="534835"/>
                </a:lnTo>
                <a:lnTo>
                  <a:pt x="344487" y="533488"/>
                </a:lnTo>
                <a:lnTo>
                  <a:pt x="344677" y="532003"/>
                </a:lnTo>
                <a:lnTo>
                  <a:pt x="344677" y="304444"/>
                </a:lnTo>
                <a:lnTo>
                  <a:pt x="359547" y="292968"/>
                </a:lnTo>
                <a:lnTo>
                  <a:pt x="376232" y="284548"/>
                </a:lnTo>
                <a:lnTo>
                  <a:pt x="394282" y="279364"/>
                </a:lnTo>
                <a:lnTo>
                  <a:pt x="413245" y="277596"/>
                </a:lnTo>
                <a:lnTo>
                  <a:pt x="496619" y="277596"/>
                </a:lnTo>
                <a:lnTo>
                  <a:pt x="491896" y="270224"/>
                </a:lnTo>
                <a:lnTo>
                  <a:pt x="473022" y="257949"/>
                </a:lnTo>
                <a:lnTo>
                  <a:pt x="344677" y="257949"/>
                </a:lnTo>
                <a:lnTo>
                  <a:pt x="344677" y="20307"/>
                </a:lnTo>
                <a:lnTo>
                  <a:pt x="343089" y="12328"/>
                </a:lnTo>
                <a:lnTo>
                  <a:pt x="338751" y="5881"/>
                </a:lnTo>
                <a:lnTo>
                  <a:pt x="332306" y="1571"/>
                </a:lnTo>
                <a:lnTo>
                  <a:pt x="324396" y="0"/>
                </a:lnTo>
                <a:close/>
              </a:path>
              <a:path w="521970" h="610870">
                <a:moveTo>
                  <a:pt x="496619" y="277596"/>
                </a:moveTo>
                <a:lnTo>
                  <a:pt x="413245" y="277596"/>
                </a:lnTo>
                <a:lnTo>
                  <a:pt x="441731" y="282285"/>
                </a:lnTo>
                <a:lnTo>
                  <a:pt x="463129" y="295819"/>
                </a:lnTo>
                <a:lnTo>
                  <a:pt x="476590" y="317399"/>
                </a:lnTo>
                <a:lnTo>
                  <a:pt x="481266" y="346227"/>
                </a:lnTo>
                <a:lnTo>
                  <a:pt x="481266" y="530542"/>
                </a:lnTo>
                <a:lnTo>
                  <a:pt x="482838" y="538520"/>
                </a:lnTo>
                <a:lnTo>
                  <a:pt x="487149" y="544990"/>
                </a:lnTo>
                <a:lnTo>
                  <a:pt x="493589" y="549328"/>
                </a:lnTo>
                <a:lnTo>
                  <a:pt x="501548" y="550913"/>
                </a:lnTo>
                <a:lnTo>
                  <a:pt x="509489" y="549328"/>
                </a:lnTo>
                <a:lnTo>
                  <a:pt x="515926" y="544990"/>
                </a:lnTo>
                <a:lnTo>
                  <a:pt x="520241" y="538520"/>
                </a:lnTo>
                <a:lnTo>
                  <a:pt x="521817" y="530542"/>
                </a:lnTo>
                <a:lnTo>
                  <a:pt x="521817" y="349199"/>
                </a:lnTo>
                <a:lnTo>
                  <a:pt x="513990" y="304707"/>
                </a:lnTo>
                <a:lnTo>
                  <a:pt x="496619" y="277596"/>
                </a:lnTo>
                <a:close/>
              </a:path>
              <a:path w="521970" h="610870">
                <a:moveTo>
                  <a:pt x="109194" y="240017"/>
                </a:moveTo>
                <a:lnTo>
                  <a:pt x="62801" y="243644"/>
                </a:lnTo>
                <a:lnTo>
                  <a:pt x="19075" y="254901"/>
                </a:lnTo>
                <a:lnTo>
                  <a:pt x="0" y="281101"/>
                </a:lnTo>
                <a:lnTo>
                  <a:pt x="7" y="530542"/>
                </a:lnTo>
                <a:lnTo>
                  <a:pt x="1571" y="538485"/>
                </a:lnTo>
                <a:lnTo>
                  <a:pt x="5875" y="544919"/>
                </a:lnTo>
                <a:lnTo>
                  <a:pt x="12344" y="549251"/>
                </a:lnTo>
                <a:lnTo>
                  <a:pt x="20345" y="550824"/>
                </a:lnTo>
                <a:lnTo>
                  <a:pt x="28265" y="549251"/>
                </a:lnTo>
                <a:lnTo>
                  <a:pt x="34693" y="544919"/>
                </a:lnTo>
                <a:lnTo>
                  <a:pt x="38981" y="538485"/>
                </a:lnTo>
                <a:lnTo>
                  <a:pt x="40543" y="530542"/>
                </a:lnTo>
                <a:lnTo>
                  <a:pt x="40551" y="287680"/>
                </a:lnTo>
                <a:lnTo>
                  <a:pt x="56995" y="283329"/>
                </a:lnTo>
                <a:lnTo>
                  <a:pt x="73987" y="280171"/>
                </a:lnTo>
                <a:lnTo>
                  <a:pt x="91421" y="278247"/>
                </a:lnTo>
                <a:lnTo>
                  <a:pt x="109194" y="277596"/>
                </a:lnTo>
                <a:lnTo>
                  <a:pt x="192596" y="277596"/>
                </a:lnTo>
                <a:lnTo>
                  <a:pt x="187872" y="270224"/>
                </a:lnTo>
                <a:lnTo>
                  <a:pt x="153589" y="247932"/>
                </a:lnTo>
                <a:lnTo>
                  <a:pt x="109194" y="240017"/>
                </a:lnTo>
                <a:close/>
              </a:path>
              <a:path w="521970" h="610870">
                <a:moveTo>
                  <a:pt x="413245" y="240017"/>
                </a:moveTo>
                <a:lnTo>
                  <a:pt x="395139" y="241219"/>
                </a:lnTo>
                <a:lnTo>
                  <a:pt x="377594" y="244716"/>
                </a:lnTo>
                <a:lnTo>
                  <a:pt x="360733" y="250347"/>
                </a:lnTo>
                <a:lnTo>
                  <a:pt x="344677" y="257949"/>
                </a:lnTo>
                <a:lnTo>
                  <a:pt x="473022" y="257949"/>
                </a:lnTo>
                <a:lnTo>
                  <a:pt x="457620" y="247932"/>
                </a:lnTo>
                <a:lnTo>
                  <a:pt x="413245" y="240017"/>
                </a:lnTo>
                <a:close/>
              </a:path>
            </a:pathLst>
          </a:custGeom>
          <a:solidFill>
            <a:srgbClr val="58595B"/>
          </a:solidFill>
        </p:spPr>
        <p:txBody>
          <a:bodyPr wrap="square" lIns="0" tIns="0" rIns="0" bIns="0" rtlCol="0"/>
          <a:lstStyle/>
          <a:p>
            <a:endParaRPr/>
          </a:p>
        </p:txBody>
      </p:sp>
      <p:sp>
        <p:nvSpPr>
          <p:cNvPr id="22" name="object 10">
            <a:extLst>
              <a:ext uri="{FF2B5EF4-FFF2-40B4-BE49-F238E27FC236}">
                <a16:creationId xmlns:a16="http://schemas.microsoft.com/office/drawing/2014/main" id="{872F427B-4F0A-4416-A671-871D66D7CD68}"/>
              </a:ext>
            </a:extLst>
          </p:cNvPr>
          <p:cNvSpPr/>
          <p:nvPr userDrawn="1"/>
        </p:nvSpPr>
        <p:spPr>
          <a:xfrm>
            <a:off x="6736707" y="3680395"/>
            <a:ext cx="218440" cy="311150"/>
          </a:xfrm>
          <a:custGeom>
            <a:avLst/>
            <a:gdLst/>
            <a:ahLst/>
            <a:cxnLst/>
            <a:rect l="l" t="t" r="r" b="b"/>
            <a:pathLst>
              <a:path w="218440" h="311150">
                <a:moveTo>
                  <a:pt x="109156" y="0"/>
                </a:moveTo>
                <a:lnTo>
                  <a:pt x="62788" y="3646"/>
                </a:lnTo>
                <a:lnTo>
                  <a:pt x="19088" y="14922"/>
                </a:lnTo>
                <a:lnTo>
                  <a:pt x="0" y="41186"/>
                </a:lnTo>
                <a:lnTo>
                  <a:pt x="0" y="290525"/>
                </a:lnTo>
                <a:lnTo>
                  <a:pt x="1577" y="298501"/>
                </a:lnTo>
                <a:lnTo>
                  <a:pt x="5899" y="304966"/>
                </a:lnTo>
                <a:lnTo>
                  <a:pt x="12344" y="309300"/>
                </a:lnTo>
                <a:lnTo>
                  <a:pt x="20294" y="310883"/>
                </a:lnTo>
                <a:lnTo>
                  <a:pt x="28258" y="309300"/>
                </a:lnTo>
                <a:lnTo>
                  <a:pt x="34697" y="304966"/>
                </a:lnTo>
                <a:lnTo>
                  <a:pt x="39005" y="298501"/>
                </a:lnTo>
                <a:lnTo>
                  <a:pt x="40576" y="290525"/>
                </a:lnTo>
                <a:lnTo>
                  <a:pt x="40576" y="47701"/>
                </a:lnTo>
                <a:lnTo>
                  <a:pt x="57026" y="43371"/>
                </a:lnTo>
                <a:lnTo>
                  <a:pt x="74014" y="40197"/>
                </a:lnTo>
                <a:lnTo>
                  <a:pt x="91427" y="38244"/>
                </a:lnTo>
                <a:lnTo>
                  <a:pt x="109156" y="37579"/>
                </a:lnTo>
                <a:lnTo>
                  <a:pt x="192602" y="37579"/>
                </a:lnTo>
                <a:lnTo>
                  <a:pt x="187875" y="30206"/>
                </a:lnTo>
                <a:lnTo>
                  <a:pt x="153572" y="7915"/>
                </a:lnTo>
                <a:lnTo>
                  <a:pt x="109156" y="0"/>
                </a:lnTo>
                <a:close/>
              </a:path>
              <a:path w="218440" h="311150">
                <a:moveTo>
                  <a:pt x="192602" y="37579"/>
                </a:moveTo>
                <a:lnTo>
                  <a:pt x="109156" y="37579"/>
                </a:lnTo>
                <a:lnTo>
                  <a:pt x="137672" y="42268"/>
                </a:lnTo>
                <a:lnTo>
                  <a:pt x="159062" y="55802"/>
                </a:lnTo>
                <a:lnTo>
                  <a:pt x="172501" y="77382"/>
                </a:lnTo>
                <a:lnTo>
                  <a:pt x="177165" y="106210"/>
                </a:lnTo>
                <a:lnTo>
                  <a:pt x="177165" y="290525"/>
                </a:lnTo>
                <a:lnTo>
                  <a:pt x="178745" y="298501"/>
                </a:lnTo>
                <a:lnTo>
                  <a:pt x="183073" y="304966"/>
                </a:lnTo>
                <a:lnTo>
                  <a:pt x="189530" y="309300"/>
                </a:lnTo>
                <a:lnTo>
                  <a:pt x="197497" y="310883"/>
                </a:lnTo>
                <a:lnTo>
                  <a:pt x="205435" y="309300"/>
                </a:lnTo>
                <a:lnTo>
                  <a:pt x="211891" y="304966"/>
                </a:lnTo>
                <a:lnTo>
                  <a:pt x="216230" y="298501"/>
                </a:lnTo>
                <a:lnTo>
                  <a:pt x="217817" y="290525"/>
                </a:lnTo>
                <a:lnTo>
                  <a:pt x="217817" y="109181"/>
                </a:lnTo>
                <a:lnTo>
                  <a:pt x="209985" y="64690"/>
                </a:lnTo>
                <a:lnTo>
                  <a:pt x="192602" y="37579"/>
                </a:lnTo>
                <a:close/>
              </a:path>
            </a:pathLst>
          </a:custGeom>
          <a:solidFill>
            <a:srgbClr val="58595B"/>
          </a:solidFill>
        </p:spPr>
        <p:txBody>
          <a:bodyPr wrap="square" lIns="0" tIns="0" rIns="0" bIns="0" rtlCol="0"/>
          <a:lstStyle/>
          <a:p>
            <a:endParaRPr/>
          </a:p>
        </p:txBody>
      </p:sp>
      <p:sp>
        <p:nvSpPr>
          <p:cNvPr id="2" name="Rechthoek 1">
            <a:extLst>
              <a:ext uri="{FF2B5EF4-FFF2-40B4-BE49-F238E27FC236}">
                <a16:creationId xmlns:a16="http://schemas.microsoft.com/office/drawing/2014/main" id="{7A9DB2C5-F457-44B3-98B9-8131C009A7E6}"/>
              </a:ext>
            </a:extLst>
          </p:cNvPr>
          <p:cNvSpPr/>
          <p:nvPr userDrawn="1"/>
        </p:nvSpPr>
        <p:spPr>
          <a:xfrm>
            <a:off x="349250" y="5984875"/>
            <a:ext cx="10896600"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Tijdelijke aanduiding voor tekst 3">
            <a:extLst>
              <a:ext uri="{FF2B5EF4-FFF2-40B4-BE49-F238E27FC236}">
                <a16:creationId xmlns:a16="http://schemas.microsoft.com/office/drawing/2014/main" id="{F12A833A-7917-44FB-BD30-1C981C125559}"/>
              </a:ext>
            </a:extLst>
          </p:cNvPr>
          <p:cNvSpPr>
            <a:spLocks noGrp="1"/>
          </p:cNvSpPr>
          <p:nvPr>
            <p:ph type="body" sz="quarter" idx="10"/>
          </p:nvPr>
        </p:nvSpPr>
        <p:spPr>
          <a:xfrm>
            <a:off x="882650" y="5451475"/>
            <a:ext cx="9753600" cy="381000"/>
          </a:xfrm>
          <a:prstGeom prst="rect">
            <a:avLst/>
          </a:prstGeom>
        </p:spPr>
        <p:txBody>
          <a:bodyPr/>
          <a:lstStyle>
            <a:lvl1pPr algn="ctr">
              <a:defRPr sz="1400">
                <a:solidFill>
                  <a:srgbClr val="58595B"/>
                </a:solidFill>
              </a:defRPr>
            </a:lvl1pPr>
          </a:lstStyle>
          <a:p>
            <a:pPr lvl="0"/>
            <a:r>
              <a:rPr lang="nl-NL"/>
              <a:t>Tekststijl van het model bewerken</a:t>
            </a:r>
          </a:p>
        </p:txBody>
      </p:sp>
    </p:spTree>
    <p:extLst>
      <p:ext uri="{BB962C8B-B14F-4D97-AF65-F5344CB8AC3E}">
        <p14:creationId xmlns:p14="http://schemas.microsoft.com/office/powerpoint/2010/main" val="41803452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el Slide Groen">
    <p:spTree>
      <p:nvGrpSpPr>
        <p:cNvPr id="1" name=""/>
        <p:cNvGrpSpPr/>
        <p:nvPr/>
      </p:nvGrpSpPr>
      <p:grpSpPr>
        <a:xfrm>
          <a:off x="0" y="0"/>
          <a:ext cx="0" cy="0"/>
          <a:chOff x="0" y="0"/>
          <a:chExt cx="0" cy="0"/>
        </a:xfrm>
      </p:grpSpPr>
      <p:sp>
        <p:nvSpPr>
          <p:cNvPr id="22" name="object 10">
            <a:extLst>
              <a:ext uri="{FF2B5EF4-FFF2-40B4-BE49-F238E27FC236}">
                <a16:creationId xmlns:a16="http://schemas.microsoft.com/office/drawing/2014/main" id="{02FBEEB7-95F2-4447-BF5F-178052728B9E}"/>
              </a:ext>
            </a:extLst>
          </p:cNvPr>
          <p:cNvSpPr/>
          <p:nvPr userDrawn="1"/>
        </p:nvSpPr>
        <p:spPr>
          <a:xfrm>
            <a:off x="0" y="-5463"/>
            <a:ext cx="4638238" cy="6494276"/>
          </a:xfrm>
          <a:prstGeom prst="rect">
            <a:avLst/>
          </a:prstGeom>
          <a:blipFill>
            <a:blip r:embed="rId2" cstate="print"/>
            <a:stretch>
              <a:fillRect/>
            </a:stretch>
          </a:blipFill>
        </p:spPr>
        <p:txBody>
          <a:bodyPr wrap="square" lIns="0" tIns="0" rIns="0" bIns="0" rtlCol="0"/>
          <a:lstStyle/>
          <a:p>
            <a:endParaRPr/>
          </a:p>
        </p:txBody>
      </p:sp>
      <p:sp>
        <p:nvSpPr>
          <p:cNvPr id="28" name="Tijdelijke aanduiding voor tekst 18">
            <a:extLst>
              <a:ext uri="{FF2B5EF4-FFF2-40B4-BE49-F238E27FC236}">
                <a16:creationId xmlns:a16="http://schemas.microsoft.com/office/drawing/2014/main" id="{EBD23110-71E3-4B0F-9EE9-865B03C8E2EA}"/>
              </a:ext>
            </a:extLst>
          </p:cNvPr>
          <p:cNvSpPr>
            <a:spLocks noGrp="1"/>
          </p:cNvSpPr>
          <p:nvPr>
            <p:ph type="body" sz="quarter" idx="11" hasCustomPrompt="1"/>
          </p:nvPr>
        </p:nvSpPr>
        <p:spPr>
          <a:xfrm>
            <a:off x="499561" y="3358567"/>
            <a:ext cx="3354889" cy="2092907"/>
          </a:xfrm>
          <a:prstGeom prst="rect">
            <a:avLst/>
          </a:prstGeom>
        </p:spPr>
        <p:txBody>
          <a:bodyPr/>
          <a:lstStyle>
            <a:lvl1pPr indent="-457200">
              <a:lnSpc>
                <a:spcPts val="7200"/>
              </a:lnSpc>
              <a:defRPr sz="7200">
                <a:solidFill>
                  <a:schemeClr val="bg1"/>
                </a:solidFill>
              </a:defRPr>
            </a:lvl1pPr>
          </a:lstStyle>
          <a:p>
            <a:pPr lvl="0"/>
            <a:r>
              <a:rPr lang="nl-NL" dirty="0"/>
              <a:t>Titel</a:t>
            </a:r>
          </a:p>
        </p:txBody>
      </p:sp>
      <p:sp>
        <p:nvSpPr>
          <p:cNvPr id="15" name="Tijdelijke aanduiding voor afbeelding 5">
            <a:extLst>
              <a:ext uri="{FF2B5EF4-FFF2-40B4-BE49-F238E27FC236}">
                <a16:creationId xmlns:a16="http://schemas.microsoft.com/office/drawing/2014/main" id="{D43C30BF-7756-41D2-9B9C-6D5FF1EC2021}"/>
              </a:ext>
            </a:extLst>
          </p:cNvPr>
          <p:cNvSpPr>
            <a:spLocks noGrp="1"/>
          </p:cNvSpPr>
          <p:nvPr>
            <p:ph type="pic" sz="quarter" idx="14"/>
          </p:nvPr>
        </p:nvSpPr>
        <p:spPr>
          <a:xfrm>
            <a:off x="2011272" y="1"/>
            <a:ext cx="9507627" cy="6483776"/>
          </a:xfrm>
          <a:custGeom>
            <a:avLst/>
            <a:gdLst>
              <a:gd name="connsiteX0" fmla="*/ 0 w 10102850"/>
              <a:gd name="connsiteY0" fmla="*/ 0 h 6483350"/>
              <a:gd name="connsiteX1" fmla="*/ 10102850 w 10102850"/>
              <a:gd name="connsiteY1" fmla="*/ 0 h 6483350"/>
              <a:gd name="connsiteX2" fmla="*/ 10102850 w 10102850"/>
              <a:gd name="connsiteY2" fmla="*/ 6483350 h 6483350"/>
              <a:gd name="connsiteX3" fmla="*/ 0 w 10102850"/>
              <a:gd name="connsiteY3" fmla="*/ 6483350 h 6483350"/>
              <a:gd name="connsiteX4" fmla="*/ 0 w 10102850"/>
              <a:gd name="connsiteY4" fmla="*/ 0 h 6483350"/>
              <a:gd name="connsiteX0" fmla="*/ 9944 w 10112794"/>
              <a:gd name="connsiteY0" fmla="*/ 0 h 6483350"/>
              <a:gd name="connsiteX1" fmla="*/ 10112794 w 10112794"/>
              <a:gd name="connsiteY1" fmla="*/ 0 h 6483350"/>
              <a:gd name="connsiteX2" fmla="*/ 10112794 w 10112794"/>
              <a:gd name="connsiteY2" fmla="*/ 6483350 h 6483350"/>
              <a:gd name="connsiteX3" fmla="*/ 9944 w 10112794"/>
              <a:gd name="connsiteY3" fmla="*/ 6483350 h 6483350"/>
              <a:gd name="connsiteX4" fmla="*/ 0 w 10112794"/>
              <a:gd name="connsiteY4" fmla="*/ 707366 h 6483350"/>
              <a:gd name="connsiteX5" fmla="*/ 9944 w 10112794"/>
              <a:gd name="connsiteY5" fmla="*/ 0 h 6483350"/>
              <a:gd name="connsiteX0" fmla="*/ 967476 w 10112794"/>
              <a:gd name="connsiteY0" fmla="*/ 0 h 6483350"/>
              <a:gd name="connsiteX1" fmla="*/ 10112794 w 10112794"/>
              <a:gd name="connsiteY1" fmla="*/ 0 h 6483350"/>
              <a:gd name="connsiteX2" fmla="*/ 10112794 w 10112794"/>
              <a:gd name="connsiteY2" fmla="*/ 6483350 h 6483350"/>
              <a:gd name="connsiteX3" fmla="*/ 9944 w 10112794"/>
              <a:gd name="connsiteY3" fmla="*/ 6483350 h 6483350"/>
              <a:gd name="connsiteX4" fmla="*/ 0 w 10112794"/>
              <a:gd name="connsiteY4" fmla="*/ 707366 h 6483350"/>
              <a:gd name="connsiteX5" fmla="*/ 967476 w 10112794"/>
              <a:gd name="connsiteY5" fmla="*/ 0 h 6483350"/>
              <a:gd name="connsiteX0" fmla="*/ 957533 w 10102851"/>
              <a:gd name="connsiteY0" fmla="*/ 0 h 6483350"/>
              <a:gd name="connsiteX1" fmla="*/ 10102851 w 10102851"/>
              <a:gd name="connsiteY1" fmla="*/ 0 h 6483350"/>
              <a:gd name="connsiteX2" fmla="*/ 10102851 w 10102851"/>
              <a:gd name="connsiteY2" fmla="*/ 6483350 h 6483350"/>
              <a:gd name="connsiteX3" fmla="*/ 1 w 10102851"/>
              <a:gd name="connsiteY3" fmla="*/ 6483350 h 6483350"/>
              <a:gd name="connsiteX4" fmla="*/ 2577981 w 10102851"/>
              <a:gd name="connsiteY4" fmla="*/ 1199071 h 6483350"/>
              <a:gd name="connsiteX5" fmla="*/ 957533 w 10102851"/>
              <a:gd name="connsiteY5" fmla="*/ 0 h 6483350"/>
              <a:gd name="connsiteX0" fmla="*/ 957533 w 10102851"/>
              <a:gd name="connsiteY0" fmla="*/ 0 h 6483350"/>
              <a:gd name="connsiteX1" fmla="*/ 10102851 w 10102851"/>
              <a:gd name="connsiteY1" fmla="*/ 0 h 6483350"/>
              <a:gd name="connsiteX2" fmla="*/ 10102851 w 10102851"/>
              <a:gd name="connsiteY2" fmla="*/ 6483350 h 6483350"/>
              <a:gd name="connsiteX3" fmla="*/ 1 w 10102851"/>
              <a:gd name="connsiteY3" fmla="*/ 6483350 h 6483350"/>
              <a:gd name="connsiteX4" fmla="*/ 2577981 w 10102851"/>
              <a:gd name="connsiteY4" fmla="*/ 1199071 h 6483350"/>
              <a:gd name="connsiteX5" fmla="*/ 957533 w 10102851"/>
              <a:gd name="connsiteY5" fmla="*/ 0 h 6483350"/>
              <a:gd name="connsiteX0" fmla="*/ 957533 w 10102851"/>
              <a:gd name="connsiteY0" fmla="*/ 0 h 6483350"/>
              <a:gd name="connsiteX1" fmla="*/ 10102851 w 10102851"/>
              <a:gd name="connsiteY1" fmla="*/ 0 h 6483350"/>
              <a:gd name="connsiteX2" fmla="*/ 10102851 w 10102851"/>
              <a:gd name="connsiteY2" fmla="*/ 6483350 h 6483350"/>
              <a:gd name="connsiteX3" fmla="*/ 1 w 10102851"/>
              <a:gd name="connsiteY3" fmla="*/ 6483350 h 6483350"/>
              <a:gd name="connsiteX4" fmla="*/ 2577981 w 10102851"/>
              <a:gd name="connsiteY4" fmla="*/ 1199071 h 6483350"/>
              <a:gd name="connsiteX5" fmla="*/ 957533 w 10102851"/>
              <a:gd name="connsiteY5" fmla="*/ 0 h 6483350"/>
              <a:gd name="connsiteX0" fmla="*/ 1337594 w 10482912"/>
              <a:gd name="connsiteY0" fmla="*/ 0 h 6483350"/>
              <a:gd name="connsiteX1" fmla="*/ 10482912 w 10482912"/>
              <a:gd name="connsiteY1" fmla="*/ 0 h 6483350"/>
              <a:gd name="connsiteX2" fmla="*/ 10482912 w 10482912"/>
              <a:gd name="connsiteY2" fmla="*/ 6483350 h 6483350"/>
              <a:gd name="connsiteX3" fmla="*/ 380062 w 10482912"/>
              <a:gd name="connsiteY3" fmla="*/ 6483350 h 6483350"/>
              <a:gd name="connsiteX4" fmla="*/ 2129906 w 10482912"/>
              <a:gd name="connsiteY4" fmla="*/ 2863970 h 6483350"/>
              <a:gd name="connsiteX5" fmla="*/ 2958042 w 10482912"/>
              <a:gd name="connsiteY5" fmla="*/ 1199071 h 6483350"/>
              <a:gd name="connsiteX6" fmla="*/ 1337594 w 10482912"/>
              <a:gd name="connsiteY6" fmla="*/ 0 h 6483350"/>
              <a:gd name="connsiteX0" fmla="*/ 1337594 w 10482912"/>
              <a:gd name="connsiteY0" fmla="*/ 0 h 6483350"/>
              <a:gd name="connsiteX1" fmla="*/ 10482912 w 10482912"/>
              <a:gd name="connsiteY1" fmla="*/ 0 h 6483350"/>
              <a:gd name="connsiteX2" fmla="*/ 10482912 w 10482912"/>
              <a:gd name="connsiteY2" fmla="*/ 6483350 h 6483350"/>
              <a:gd name="connsiteX3" fmla="*/ 380062 w 10482912"/>
              <a:gd name="connsiteY3" fmla="*/ 6483350 h 6483350"/>
              <a:gd name="connsiteX4" fmla="*/ 2129906 w 10482912"/>
              <a:gd name="connsiteY4" fmla="*/ 2863970 h 6483350"/>
              <a:gd name="connsiteX5" fmla="*/ 2958042 w 10482912"/>
              <a:gd name="connsiteY5" fmla="*/ 1199071 h 6483350"/>
              <a:gd name="connsiteX6" fmla="*/ 1337594 w 10482912"/>
              <a:gd name="connsiteY6" fmla="*/ 0 h 6483350"/>
              <a:gd name="connsiteX0" fmla="*/ 1337594 w 10482912"/>
              <a:gd name="connsiteY0" fmla="*/ 0 h 6483350"/>
              <a:gd name="connsiteX1" fmla="*/ 10482912 w 10482912"/>
              <a:gd name="connsiteY1" fmla="*/ 0 h 6483350"/>
              <a:gd name="connsiteX2" fmla="*/ 10482912 w 10482912"/>
              <a:gd name="connsiteY2" fmla="*/ 6483350 h 6483350"/>
              <a:gd name="connsiteX3" fmla="*/ 380062 w 10482912"/>
              <a:gd name="connsiteY3" fmla="*/ 6483350 h 6483350"/>
              <a:gd name="connsiteX4" fmla="*/ 2129906 w 10482912"/>
              <a:gd name="connsiteY4" fmla="*/ 2863970 h 6483350"/>
              <a:gd name="connsiteX5" fmla="*/ 2958042 w 10482912"/>
              <a:gd name="connsiteY5" fmla="*/ 1199071 h 6483350"/>
              <a:gd name="connsiteX6" fmla="*/ 1337594 w 10482912"/>
              <a:gd name="connsiteY6" fmla="*/ 0 h 6483350"/>
              <a:gd name="connsiteX0" fmla="*/ 1283354 w 10428672"/>
              <a:gd name="connsiteY0" fmla="*/ 0 h 6483350"/>
              <a:gd name="connsiteX1" fmla="*/ 10428672 w 10428672"/>
              <a:gd name="connsiteY1" fmla="*/ 0 h 6483350"/>
              <a:gd name="connsiteX2" fmla="*/ 10428672 w 10428672"/>
              <a:gd name="connsiteY2" fmla="*/ 6483350 h 6483350"/>
              <a:gd name="connsiteX3" fmla="*/ 325822 w 10428672"/>
              <a:gd name="connsiteY3" fmla="*/ 6483350 h 6483350"/>
              <a:gd name="connsiteX4" fmla="*/ 2688141 w 10428672"/>
              <a:gd name="connsiteY4" fmla="*/ 3390181 h 6483350"/>
              <a:gd name="connsiteX5" fmla="*/ 2903802 w 10428672"/>
              <a:gd name="connsiteY5" fmla="*/ 1199071 h 6483350"/>
              <a:gd name="connsiteX6" fmla="*/ 1283354 w 10428672"/>
              <a:gd name="connsiteY6" fmla="*/ 0 h 6483350"/>
              <a:gd name="connsiteX0" fmla="*/ 1336707 w 10482025"/>
              <a:gd name="connsiteY0" fmla="*/ 0 h 6483350"/>
              <a:gd name="connsiteX1" fmla="*/ 10482025 w 10482025"/>
              <a:gd name="connsiteY1" fmla="*/ 0 h 6483350"/>
              <a:gd name="connsiteX2" fmla="*/ 10482025 w 10482025"/>
              <a:gd name="connsiteY2" fmla="*/ 6483350 h 6483350"/>
              <a:gd name="connsiteX3" fmla="*/ 379175 w 10482025"/>
              <a:gd name="connsiteY3" fmla="*/ 6483350 h 6483350"/>
              <a:gd name="connsiteX4" fmla="*/ 2137645 w 10482025"/>
              <a:gd name="connsiteY4" fmla="*/ 2863969 h 6483350"/>
              <a:gd name="connsiteX5" fmla="*/ 2957155 w 10482025"/>
              <a:gd name="connsiteY5" fmla="*/ 1199071 h 6483350"/>
              <a:gd name="connsiteX6" fmla="*/ 1336707 w 10482025"/>
              <a:gd name="connsiteY6" fmla="*/ 0 h 6483350"/>
              <a:gd name="connsiteX0" fmla="*/ 1263084 w 10408402"/>
              <a:gd name="connsiteY0" fmla="*/ 0 h 6483350"/>
              <a:gd name="connsiteX1" fmla="*/ 10408402 w 10408402"/>
              <a:gd name="connsiteY1" fmla="*/ 0 h 6483350"/>
              <a:gd name="connsiteX2" fmla="*/ 10408402 w 10408402"/>
              <a:gd name="connsiteY2" fmla="*/ 6483350 h 6483350"/>
              <a:gd name="connsiteX3" fmla="*/ 305552 w 10408402"/>
              <a:gd name="connsiteY3" fmla="*/ 6483350 h 6483350"/>
              <a:gd name="connsiteX4" fmla="*/ 3651284 w 10408402"/>
              <a:gd name="connsiteY4" fmla="*/ 4201064 h 6483350"/>
              <a:gd name="connsiteX5" fmla="*/ 2064022 w 10408402"/>
              <a:gd name="connsiteY5" fmla="*/ 2863969 h 6483350"/>
              <a:gd name="connsiteX6" fmla="*/ 2883532 w 10408402"/>
              <a:gd name="connsiteY6" fmla="*/ 1199071 h 6483350"/>
              <a:gd name="connsiteX7" fmla="*/ 1263084 w 10408402"/>
              <a:gd name="connsiteY7" fmla="*/ 0 h 6483350"/>
              <a:gd name="connsiteX0" fmla="*/ 1263084 w 10408402"/>
              <a:gd name="connsiteY0" fmla="*/ 0 h 6483350"/>
              <a:gd name="connsiteX1" fmla="*/ 10408402 w 10408402"/>
              <a:gd name="connsiteY1" fmla="*/ 0 h 6483350"/>
              <a:gd name="connsiteX2" fmla="*/ 10408402 w 10408402"/>
              <a:gd name="connsiteY2" fmla="*/ 6483350 h 6483350"/>
              <a:gd name="connsiteX3" fmla="*/ 305552 w 10408402"/>
              <a:gd name="connsiteY3" fmla="*/ 6483350 h 6483350"/>
              <a:gd name="connsiteX4" fmla="*/ 3651284 w 10408402"/>
              <a:gd name="connsiteY4" fmla="*/ 4201064 h 6483350"/>
              <a:gd name="connsiteX5" fmla="*/ 2064022 w 10408402"/>
              <a:gd name="connsiteY5" fmla="*/ 2863969 h 6483350"/>
              <a:gd name="connsiteX6" fmla="*/ 2883532 w 10408402"/>
              <a:gd name="connsiteY6" fmla="*/ 1199071 h 6483350"/>
              <a:gd name="connsiteX7" fmla="*/ 1263084 w 10408402"/>
              <a:gd name="connsiteY7" fmla="*/ 0 h 6483350"/>
              <a:gd name="connsiteX0" fmla="*/ 1276268 w 10421586"/>
              <a:gd name="connsiteY0" fmla="*/ 0 h 6483350"/>
              <a:gd name="connsiteX1" fmla="*/ 10421586 w 10421586"/>
              <a:gd name="connsiteY1" fmla="*/ 0 h 6483350"/>
              <a:gd name="connsiteX2" fmla="*/ 10421586 w 10421586"/>
              <a:gd name="connsiteY2" fmla="*/ 6483350 h 6483350"/>
              <a:gd name="connsiteX3" fmla="*/ 318736 w 10421586"/>
              <a:gd name="connsiteY3" fmla="*/ 6483350 h 6483350"/>
              <a:gd name="connsiteX4" fmla="*/ 3431555 w 10421586"/>
              <a:gd name="connsiteY4" fmla="*/ 4908430 h 6483350"/>
              <a:gd name="connsiteX5" fmla="*/ 2077206 w 10421586"/>
              <a:gd name="connsiteY5" fmla="*/ 2863969 h 6483350"/>
              <a:gd name="connsiteX6" fmla="*/ 2896716 w 10421586"/>
              <a:gd name="connsiteY6" fmla="*/ 1199071 h 6483350"/>
              <a:gd name="connsiteX7" fmla="*/ 1276268 w 10421586"/>
              <a:gd name="connsiteY7" fmla="*/ 0 h 6483350"/>
              <a:gd name="connsiteX0" fmla="*/ 1276268 w 10421586"/>
              <a:gd name="connsiteY0" fmla="*/ 0 h 6483350"/>
              <a:gd name="connsiteX1" fmla="*/ 10421586 w 10421586"/>
              <a:gd name="connsiteY1" fmla="*/ 0 h 6483350"/>
              <a:gd name="connsiteX2" fmla="*/ 10421586 w 10421586"/>
              <a:gd name="connsiteY2" fmla="*/ 6483350 h 6483350"/>
              <a:gd name="connsiteX3" fmla="*/ 318736 w 10421586"/>
              <a:gd name="connsiteY3" fmla="*/ 6483350 h 6483350"/>
              <a:gd name="connsiteX4" fmla="*/ 3431555 w 10421586"/>
              <a:gd name="connsiteY4" fmla="*/ 4908430 h 6483350"/>
              <a:gd name="connsiteX5" fmla="*/ 2077206 w 10421586"/>
              <a:gd name="connsiteY5" fmla="*/ 2863969 h 6483350"/>
              <a:gd name="connsiteX6" fmla="*/ 2896716 w 10421586"/>
              <a:gd name="connsiteY6" fmla="*/ 1199071 h 6483350"/>
              <a:gd name="connsiteX7" fmla="*/ 1276268 w 10421586"/>
              <a:gd name="connsiteY7" fmla="*/ 0 h 6483350"/>
              <a:gd name="connsiteX0" fmla="*/ 1276268 w 10421586"/>
              <a:gd name="connsiteY0" fmla="*/ 0 h 6483350"/>
              <a:gd name="connsiteX1" fmla="*/ 10421586 w 10421586"/>
              <a:gd name="connsiteY1" fmla="*/ 0 h 6483350"/>
              <a:gd name="connsiteX2" fmla="*/ 10421586 w 10421586"/>
              <a:gd name="connsiteY2" fmla="*/ 6483350 h 6483350"/>
              <a:gd name="connsiteX3" fmla="*/ 318736 w 10421586"/>
              <a:gd name="connsiteY3" fmla="*/ 6483350 h 6483350"/>
              <a:gd name="connsiteX4" fmla="*/ 3431555 w 10421586"/>
              <a:gd name="connsiteY4" fmla="*/ 4908430 h 6483350"/>
              <a:gd name="connsiteX5" fmla="*/ 2016821 w 10421586"/>
              <a:gd name="connsiteY5" fmla="*/ 2881222 h 6483350"/>
              <a:gd name="connsiteX6" fmla="*/ 2896716 w 10421586"/>
              <a:gd name="connsiteY6" fmla="*/ 1199071 h 6483350"/>
              <a:gd name="connsiteX7" fmla="*/ 1276268 w 10421586"/>
              <a:gd name="connsiteY7" fmla="*/ 0 h 6483350"/>
              <a:gd name="connsiteX0" fmla="*/ 1251372 w 10396690"/>
              <a:gd name="connsiteY0" fmla="*/ 0 h 6483350"/>
              <a:gd name="connsiteX1" fmla="*/ 10396690 w 10396690"/>
              <a:gd name="connsiteY1" fmla="*/ 0 h 6483350"/>
              <a:gd name="connsiteX2" fmla="*/ 10396690 w 10396690"/>
              <a:gd name="connsiteY2" fmla="*/ 6483350 h 6483350"/>
              <a:gd name="connsiteX3" fmla="*/ 293840 w 10396690"/>
              <a:gd name="connsiteY3" fmla="*/ 6483350 h 6483350"/>
              <a:gd name="connsiteX4" fmla="*/ 3863859 w 10396690"/>
              <a:gd name="connsiteY4" fmla="*/ 5011947 h 6483350"/>
              <a:gd name="connsiteX5" fmla="*/ 1991925 w 10396690"/>
              <a:gd name="connsiteY5" fmla="*/ 2881222 h 6483350"/>
              <a:gd name="connsiteX6" fmla="*/ 2871820 w 10396690"/>
              <a:gd name="connsiteY6" fmla="*/ 1199071 h 6483350"/>
              <a:gd name="connsiteX7" fmla="*/ 1251372 w 10396690"/>
              <a:gd name="connsiteY7" fmla="*/ 0 h 6483350"/>
              <a:gd name="connsiteX0" fmla="*/ 957532 w 10102850"/>
              <a:gd name="connsiteY0" fmla="*/ 0 h 6486875"/>
              <a:gd name="connsiteX1" fmla="*/ 10102850 w 10102850"/>
              <a:gd name="connsiteY1" fmla="*/ 0 h 6486875"/>
              <a:gd name="connsiteX2" fmla="*/ 10102850 w 10102850"/>
              <a:gd name="connsiteY2" fmla="*/ 6483350 h 6486875"/>
              <a:gd name="connsiteX3" fmla="*/ 0 w 10102850"/>
              <a:gd name="connsiteY3" fmla="*/ 6483350 h 6486875"/>
              <a:gd name="connsiteX4" fmla="*/ 3570019 w 10102850"/>
              <a:gd name="connsiteY4" fmla="*/ 5011947 h 6486875"/>
              <a:gd name="connsiteX5" fmla="*/ 1698085 w 10102850"/>
              <a:gd name="connsiteY5" fmla="*/ 2881222 h 6486875"/>
              <a:gd name="connsiteX6" fmla="*/ 2577980 w 10102850"/>
              <a:gd name="connsiteY6" fmla="*/ 1199071 h 6486875"/>
              <a:gd name="connsiteX7" fmla="*/ 957532 w 10102850"/>
              <a:gd name="connsiteY7" fmla="*/ 0 h 6486875"/>
              <a:gd name="connsiteX0" fmla="*/ 0 w 9145318"/>
              <a:gd name="connsiteY0" fmla="*/ 0 h 6512665"/>
              <a:gd name="connsiteX1" fmla="*/ 9145318 w 9145318"/>
              <a:gd name="connsiteY1" fmla="*/ 0 h 6512665"/>
              <a:gd name="connsiteX2" fmla="*/ 9145318 w 9145318"/>
              <a:gd name="connsiteY2" fmla="*/ 6483350 h 6512665"/>
              <a:gd name="connsiteX3" fmla="*/ 595223 w 9145318"/>
              <a:gd name="connsiteY3" fmla="*/ 6509229 h 6512665"/>
              <a:gd name="connsiteX4" fmla="*/ 2612487 w 9145318"/>
              <a:gd name="connsiteY4" fmla="*/ 5011947 h 6512665"/>
              <a:gd name="connsiteX5" fmla="*/ 740553 w 9145318"/>
              <a:gd name="connsiteY5" fmla="*/ 2881222 h 6512665"/>
              <a:gd name="connsiteX6" fmla="*/ 1620448 w 9145318"/>
              <a:gd name="connsiteY6" fmla="*/ 1199071 h 6512665"/>
              <a:gd name="connsiteX7" fmla="*/ 0 w 9145318"/>
              <a:gd name="connsiteY7" fmla="*/ 0 h 6512665"/>
              <a:gd name="connsiteX0" fmla="*/ 362309 w 9507627"/>
              <a:gd name="connsiteY0" fmla="*/ 0 h 6486875"/>
              <a:gd name="connsiteX1" fmla="*/ 9507627 w 9507627"/>
              <a:gd name="connsiteY1" fmla="*/ 0 h 6486875"/>
              <a:gd name="connsiteX2" fmla="*/ 9507627 w 9507627"/>
              <a:gd name="connsiteY2" fmla="*/ 6483350 h 6486875"/>
              <a:gd name="connsiteX3" fmla="*/ 0 w 9507627"/>
              <a:gd name="connsiteY3" fmla="*/ 6483350 h 6486875"/>
              <a:gd name="connsiteX4" fmla="*/ 2974796 w 9507627"/>
              <a:gd name="connsiteY4" fmla="*/ 5011947 h 6486875"/>
              <a:gd name="connsiteX5" fmla="*/ 1102862 w 9507627"/>
              <a:gd name="connsiteY5" fmla="*/ 2881222 h 6486875"/>
              <a:gd name="connsiteX6" fmla="*/ 1982757 w 9507627"/>
              <a:gd name="connsiteY6" fmla="*/ 1199071 h 6486875"/>
              <a:gd name="connsiteX7" fmla="*/ 362309 w 9507627"/>
              <a:gd name="connsiteY7" fmla="*/ 0 h 6486875"/>
              <a:gd name="connsiteX0" fmla="*/ 362309 w 9507627"/>
              <a:gd name="connsiteY0" fmla="*/ 0 h 6486446"/>
              <a:gd name="connsiteX1" fmla="*/ 9507627 w 9507627"/>
              <a:gd name="connsiteY1" fmla="*/ 0 h 6486446"/>
              <a:gd name="connsiteX2" fmla="*/ 9507627 w 9507627"/>
              <a:gd name="connsiteY2" fmla="*/ 6483350 h 6486446"/>
              <a:gd name="connsiteX3" fmla="*/ 0 w 9507627"/>
              <a:gd name="connsiteY3" fmla="*/ 6483350 h 6486446"/>
              <a:gd name="connsiteX4" fmla="*/ 2560728 w 9507627"/>
              <a:gd name="connsiteY4" fmla="*/ 4873924 h 6486446"/>
              <a:gd name="connsiteX5" fmla="*/ 1102862 w 9507627"/>
              <a:gd name="connsiteY5" fmla="*/ 2881222 h 6486446"/>
              <a:gd name="connsiteX6" fmla="*/ 1982757 w 9507627"/>
              <a:gd name="connsiteY6" fmla="*/ 1199071 h 6486446"/>
              <a:gd name="connsiteX7" fmla="*/ 362309 w 9507627"/>
              <a:gd name="connsiteY7" fmla="*/ 0 h 6486446"/>
              <a:gd name="connsiteX0" fmla="*/ 362309 w 9507627"/>
              <a:gd name="connsiteY0" fmla="*/ 0 h 6486446"/>
              <a:gd name="connsiteX1" fmla="*/ 9507627 w 9507627"/>
              <a:gd name="connsiteY1" fmla="*/ 0 h 6486446"/>
              <a:gd name="connsiteX2" fmla="*/ 9507627 w 9507627"/>
              <a:gd name="connsiteY2" fmla="*/ 6483350 h 6486446"/>
              <a:gd name="connsiteX3" fmla="*/ 0 w 9507627"/>
              <a:gd name="connsiteY3" fmla="*/ 6483350 h 6486446"/>
              <a:gd name="connsiteX4" fmla="*/ 2560728 w 9507627"/>
              <a:gd name="connsiteY4" fmla="*/ 4873924 h 6486446"/>
              <a:gd name="connsiteX5" fmla="*/ 1102862 w 9507627"/>
              <a:gd name="connsiteY5" fmla="*/ 2881222 h 6486446"/>
              <a:gd name="connsiteX6" fmla="*/ 1982757 w 9507627"/>
              <a:gd name="connsiteY6" fmla="*/ 1199071 h 6486446"/>
              <a:gd name="connsiteX7" fmla="*/ 362309 w 9507627"/>
              <a:gd name="connsiteY7" fmla="*/ 0 h 6486446"/>
              <a:gd name="connsiteX0" fmla="*/ 362309 w 9507627"/>
              <a:gd name="connsiteY0" fmla="*/ 0 h 6487384"/>
              <a:gd name="connsiteX1" fmla="*/ 9507627 w 9507627"/>
              <a:gd name="connsiteY1" fmla="*/ 0 h 6487384"/>
              <a:gd name="connsiteX2" fmla="*/ 9507627 w 9507627"/>
              <a:gd name="connsiteY2" fmla="*/ 6483350 h 6487384"/>
              <a:gd name="connsiteX3" fmla="*/ 0 w 9507627"/>
              <a:gd name="connsiteY3" fmla="*/ 6483350 h 6487384"/>
              <a:gd name="connsiteX4" fmla="*/ 2560728 w 9507627"/>
              <a:gd name="connsiteY4" fmla="*/ 4873924 h 6487384"/>
              <a:gd name="connsiteX5" fmla="*/ 1102862 w 9507627"/>
              <a:gd name="connsiteY5" fmla="*/ 2881222 h 6487384"/>
              <a:gd name="connsiteX6" fmla="*/ 1982757 w 9507627"/>
              <a:gd name="connsiteY6" fmla="*/ 1199071 h 6487384"/>
              <a:gd name="connsiteX7" fmla="*/ 362309 w 9507627"/>
              <a:gd name="connsiteY7" fmla="*/ 0 h 6487384"/>
              <a:gd name="connsiteX0" fmla="*/ 362309 w 9507627"/>
              <a:gd name="connsiteY0" fmla="*/ 0 h 6487677"/>
              <a:gd name="connsiteX1" fmla="*/ 9507627 w 9507627"/>
              <a:gd name="connsiteY1" fmla="*/ 0 h 6487677"/>
              <a:gd name="connsiteX2" fmla="*/ 9507627 w 9507627"/>
              <a:gd name="connsiteY2" fmla="*/ 6483350 h 6487677"/>
              <a:gd name="connsiteX3" fmla="*/ 0 w 9507627"/>
              <a:gd name="connsiteY3" fmla="*/ 6483350 h 6487677"/>
              <a:gd name="connsiteX4" fmla="*/ 2560728 w 9507627"/>
              <a:gd name="connsiteY4" fmla="*/ 4873924 h 6487677"/>
              <a:gd name="connsiteX5" fmla="*/ 1102862 w 9507627"/>
              <a:gd name="connsiteY5" fmla="*/ 2881222 h 6487677"/>
              <a:gd name="connsiteX6" fmla="*/ 1982757 w 9507627"/>
              <a:gd name="connsiteY6" fmla="*/ 1199071 h 6487677"/>
              <a:gd name="connsiteX7" fmla="*/ 362309 w 9507627"/>
              <a:gd name="connsiteY7" fmla="*/ 0 h 6487677"/>
              <a:gd name="connsiteX0" fmla="*/ 362309 w 9507627"/>
              <a:gd name="connsiteY0" fmla="*/ 0 h 6487505"/>
              <a:gd name="connsiteX1" fmla="*/ 9507627 w 9507627"/>
              <a:gd name="connsiteY1" fmla="*/ 0 h 6487505"/>
              <a:gd name="connsiteX2" fmla="*/ 9507627 w 9507627"/>
              <a:gd name="connsiteY2" fmla="*/ 6483350 h 6487505"/>
              <a:gd name="connsiteX3" fmla="*/ 0 w 9507627"/>
              <a:gd name="connsiteY3" fmla="*/ 6483350 h 6487505"/>
              <a:gd name="connsiteX4" fmla="*/ 2560728 w 9507627"/>
              <a:gd name="connsiteY4" fmla="*/ 4873924 h 6487505"/>
              <a:gd name="connsiteX5" fmla="*/ 1102862 w 9507627"/>
              <a:gd name="connsiteY5" fmla="*/ 2881222 h 6487505"/>
              <a:gd name="connsiteX6" fmla="*/ 1982757 w 9507627"/>
              <a:gd name="connsiteY6" fmla="*/ 1199071 h 6487505"/>
              <a:gd name="connsiteX7" fmla="*/ 362309 w 9507627"/>
              <a:gd name="connsiteY7" fmla="*/ 0 h 6487505"/>
              <a:gd name="connsiteX0" fmla="*/ 362309 w 9507627"/>
              <a:gd name="connsiteY0" fmla="*/ 0 h 6483350"/>
              <a:gd name="connsiteX1" fmla="*/ 9507627 w 9507627"/>
              <a:gd name="connsiteY1" fmla="*/ 0 h 6483350"/>
              <a:gd name="connsiteX2" fmla="*/ 9507627 w 9507627"/>
              <a:gd name="connsiteY2" fmla="*/ 6483350 h 6483350"/>
              <a:gd name="connsiteX3" fmla="*/ 0 w 9507627"/>
              <a:gd name="connsiteY3" fmla="*/ 6483350 h 6483350"/>
              <a:gd name="connsiteX4" fmla="*/ 2560728 w 9507627"/>
              <a:gd name="connsiteY4" fmla="*/ 4873924 h 6483350"/>
              <a:gd name="connsiteX5" fmla="*/ 1102862 w 9507627"/>
              <a:gd name="connsiteY5" fmla="*/ 2881222 h 6483350"/>
              <a:gd name="connsiteX6" fmla="*/ 1982757 w 9507627"/>
              <a:gd name="connsiteY6" fmla="*/ 1199071 h 6483350"/>
              <a:gd name="connsiteX7" fmla="*/ 362309 w 9507627"/>
              <a:gd name="connsiteY7" fmla="*/ 0 h 6483350"/>
              <a:gd name="connsiteX0" fmla="*/ 362309 w 9507627"/>
              <a:gd name="connsiteY0" fmla="*/ 0 h 6483350"/>
              <a:gd name="connsiteX1" fmla="*/ 9507627 w 9507627"/>
              <a:gd name="connsiteY1" fmla="*/ 0 h 6483350"/>
              <a:gd name="connsiteX2" fmla="*/ 9507627 w 9507627"/>
              <a:gd name="connsiteY2" fmla="*/ 6483350 h 6483350"/>
              <a:gd name="connsiteX3" fmla="*/ 0 w 9507627"/>
              <a:gd name="connsiteY3" fmla="*/ 6483350 h 6483350"/>
              <a:gd name="connsiteX4" fmla="*/ 2560728 w 9507627"/>
              <a:gd name="connsiteY4" fmla="*/ 4873924 h 6483350"/>
              <a:gd name="connsiteX5" fmla="*/ 1102862 w 9507627"/>
              <a:gd name="connsiteY5" fmla="*/ 2881222 h 6483350"/>
              <a:gd name="connsiteX6" fmla="*/ 1982757 w 9507627"/>
              <a:gd name="connsiteY6" fmla="*/ 1199071 h 6483350"/>
              <a:gd name="connsiteX7" fmla="*/ 362309 w 9507627"/>
              <a:gd name="connsiteY7" fmla="*/ 0 h 6483350"/>
              <a:gd name="connsiteX0" fmla="*/ 362309 w 9507627"/>
              <a:gd name="connsiteY0" fmla="*/ 0 h 6483350"/>
              <a:gd name="connsiteX1" fmla="*/ 9507627 w 9507627"/>
              <a:gd name="connsiteY1" fmla="*/ 0 h 6483350"/>
              <a:gd name="connsiteX2" fmla="*/ 9507627 w 9507627"/>
              <a:gd name="connsiteY2" fmla="*/ 6483350 h 6483350"/>
              <a:gd name="connsiteX3" fmla="*/ 0 w 9507627"/>
              <a:gd name="connsiteY3" fmla="*/ 6483350 h 6483350"/>
              <a:gd name="connsiteX4" fmla="*/ 2560728 w 9507627"/>
              <a:gd name="connsiteY4" fmla="*/ 4873924 h 6483350"/>
              <a:gd name="connsiteX5" fmla="*/ 1102862 w 9507627"/>
              <a:gd name="connsiteY5" fmla="*/ 2881222 h 6483350"/>
              <a:gd name="connsiteX6" fmla="*/ 1982757 w 9507627"/>
              <a:gd name="connsiteY6" fmla="*/ 1199071 h 6483350"/>
              <a:gd name="connsiteX7" fmla="*/ 362309 w 9507627"/>
              <a:gd name="connsiteY7" fmla="*/ 0 h 6483350"/>
              <a:gd name="connsiteX0" fmla="*/ 362309 w 9507627"/>
              <a:gd name="connsiteY0" fmla="*/ 0 h 6483350"/>
              <a:gd name="connsiteX1" fmla="*/ 9507627 w 9507627"/>
              <a:gd name="connsiteY1" fmla="*/ 0 h 6483350"/>
              <a:gd name="connsiteX2" fmla="*/ 9507627 w 9507627"/>
              <a:gd name="connsiteY2" fmla="*/ 6483350 h 6483350"/>
              <a:gd name="connsiteX3" fmla="*/ 0 w 9507627"/>
              <a:gd name="connsiteY3" fmla="*/ 6483350 h 6483350"/>
              <a:gd name="connsiteX4" fmla="*/ 2560728 w 9507627"/>
              <a:gd name="connsiteY4" fmla="*/ 4873924 h 6483350"/>
              <a:gd name="connsiteX5" fmla="*/ 1102862 w 9507627"/>
              <a:gd name="connsiteY5" fmla="*/ 2881222 h 6483350"/>
              <a:gd name="connsiteX6" fmla="*/ 1982757 w 9507627"/>
              <a:gd name="connsiteY6" fmla="*/ 1199071 h 6483350"/>
              <a:gd name="connsiteX7" fmla="*/ 362309 w 9507627"/>
              <a:gd name="connsiteY7" fmla="*/ 0 h 6483350"/>
              <a:gd name="connsiteX0" fmla="*/ 362309 w 9507627"/>
              <a:gd name="connsiteY0" fmla="*/ 0 h 6483350"/>
              <a:gd name="connsiteX1" fmla="*/ 9507627 w 9507627"/>
              <a:gd name="connsiteY1" fmla="*/ 0 h 6483350"/>
              <a:gd name="connsiteX2" fmla="*/ 9507627 w 9507627"/>
              <a:gd name="connsiteY2" fmla="*/ 6483350 h 6483350"/>
              <a:gd name="connsiteX3" fmla="*/ 0 w 9507627"/>
              <a:gd name="connsiteY3" fmla="*/ 6483350 h 6483350"/>
              <a:gd name="connsiteX4" fmla="*/ 2560728 w 9507627"/>
              <a:gd name="connsiteY4" fmla="*/ 4873924 h 6483350"/>
              <a:gd name="connsiteX5" fmla="*/ 1102862 w 9507627"/>
              <a:gd name="connsiteY5" fmla="*/ 2881222 h 6483350"/>
              <a:gd name="connsiteX6" fmla="*/ 1982757 w 9507627"/>
              <a:gd name="connsiteY6" fmla="*/ 1199071 h 6483350"/>
              <a:gd name="connsiteX7" fmla="*/ 362309 w 9507627"/>
              <a:gd name="connsiteY7" fmla="*/ 0 h 6483350"/>
              <a:gd name="connsiteX0" fmla="*/ 362309 w 9507627"/>
              <a:gd name="connsiteY0" fmla="*/ 0 h 6483350"/>
              <a:gd name="connsiteX1" fmla="*/ 9507627 w 9507627"/>
              <a:gd name="connsiteY1" fmla="*/ 0 h 6483350"/>
              <a:gd name="connsiteX2" fmla="*/ 9507627 w 9507627"/>
              <a:gd name="connsiteY2" fmla="*/ 6483350 h 6483350"/>
              <a:gd name="connsiteX3" fmla="*/ 0 w 9507627"/>
              <a:gd name="connsiteY3" fmla="*/ 6483350 h 6483350"/>
              <a:gd name="connsiteX4" fmla="*/ 2560728 w 9507627"/>
              <a:gd name="connsiteY4" fmla="*/ 4873924 h 6483350"/>
              <a:gd name="connsiteX5" fmla="*/ 1102862 w 9507627"/>
              <a:gd name="connsiteY5" fmla="*/ 2881222 h 6483350"/>
              <a:gd name="connsiteX6" fmla="*/ 1982757 w 9507627"/>
              <a:gd name="connsiteY6" fmla="*/ 1199071 h 6483350"/>
              <a:gd name="connsiteX7" fmla="*/ 362309 w 9507627"/>
              <a:gd name="connsiteY7" fmla="*/ 0 h 6483350"/>
              <a:gd name="connsiteX0" fmla="*/ 362309 w 9507627"/>
              <a:gd name="connsiteY0" fmla="*/ 0 h 6483350"/>
              <a:gd name="connsiteX1" fmla="*/ 9507627 w 9507627"/>
              <a:gd name="connsiteY1" fmla="*/ 0 h 6483350"/>
              <a:gd name="connsiteX2" fmla="*/ 9507627 w 9507627"/>
              <a:gd name="connsiteY2" fmla="*/ 6483350 h 6483350"/>
              <a:gd name="connsiteX3" fmla="*/ 0 w 9507627"/>
              <a:gd name="connsiteY3" fmla="*/ 6483350 h 6483350"/>
              <a:gd name="connsiteX4" fmla="*/ 2560728 w 9507627"/>
              <a:gd name="connsiteY4" fmla="*/ 4873924 h 6483350"/>
              <a:gd name="connsiteX5" fmla="*/ 1102862 w 9507627"/>
              <a:gd name="connsiteY5" fmla="*/ 2881222 h 6483350"/>
              <a:gd name="connsiteX6" fmla="*/ 1982757 w 9507627"/>
              <a:gd name="connsiteY6" fmla="*/ 1199071 h 6483350"/>
              <a:gd name="connsiteX7" fmla="*/ 362309 w 9507627"/>
              <a:gd name="connsiteY7" fmla="*/ 0 h 6483350"/>
              <a:gd name="connsiteX0" fmla="*/ 362309 w 9507627"/>
              <a:gd name="connsiteY0" fmla="*/ 0 h 6483350"/>
              <a:gd name="connsiteX1" fmla="*/ 9507627 w 9507627"/>
              <a:gd name="connsiteY1" fmla="*/ 0 h 6483350"/>
              <a:gd name="connsiteX2" fmla="*/ 9507627 w 9507627"/>
              <a:gd name="connsiteY2" fmla="*/ 6483350 h 6483350"/>
              <a:gd name="connsiteX3" fmla="*/ 0 w 9507627"/>
              <a:gd name="connsiteY3" fmla="*/ 6483350 h 6483350"/>
              <a:gd name="connsiteX4" fmla="*/ 2560728 w 9507627"/>
              <a:gd name="connsiteY4" fmla="*/ 4873924 h 6483350"/>
              <a:gd name="connsiteX5" fmla="*/ 1102862 w 9507627"/>
              <a:gd name="connsiteY5" fmla="*/ 2881222 h 6483350"/>
              <a:gd name="connsiteX6" fmla="*/ 1982757 w 9507627"/>
              <a:gd name="connsiteY6" fmla="*/ 1199071 h 6483350"/>
              <a:gd name="connsiteX7" fmla="*/ 362309 w 9507627"/>
              <a:gd name="connsiteY7" fmla="*/ 0 h 6483350"/>
              <a:gd name="connsiteX0" fmla="*/ 362309 w 9507627"/>
              <a:gd name="connsiteY0" fmla="*/ 0 h 6483350"/>
              <a:gd name="connsiteX1" fmla="*/ 9507627 w 9507627"/>
              <a:gd name="connsiteY1" fmla="*/ 0 h 6483350"/>
              <a:gd name="connsiteX2" fmla="*/ 9507627 w 9507627"/>
              <a:gd name="connsiteY2" fmla="*/ 6483350 h 6483350"/>
              <a:gd name="connsiteX3" fmla="*/ 0 w 9507627"/>
              <a:gd name="connsiteY3" fmla="*/ 6483350 h 6483350"/>
              <a:gd name="connsiteX4" fmla="*/ 2741882 w 9507627"/>
              <a:gd name="connsiteY4" fmla="*/ 4891177 h 6483350"/>
              <a:gd name="connsiteX5" fmla="*/ 1102862 w 9507627"/>
              <a:gd name="connsiteY5" fmla="*/ 2881222 h 6483350"/>
              <a:gd name="connsiteX6" fmla="*/ 1982757 w 9507627"/>
              <a:gd name="connsiteY6" fmla="*/ 1199071 h 6483350"/>
              <a:gd name="connsiteX7" fmla="*/ 362309 w 9507627"/>
              <a:gd name="connsiteY7" fmla="*/ 0 h 6483350"/>
              <a:gd name="connsiteX0" fmla="*/ 362309 w 9507627"/>
              <a:gd name="connsiteY0" fmla="*/ 0 h 6483350"/>
              <a:gd name="connsiteX1" fmla="*/ 9507627 w 9507627"/>
              <a:gd name="connsiteY1" fmla="*/ 0 h 6483350"/>
              <a:gd name="connsiteX2" fmla="*/ 9507627 w 9507627"/>
              <a:gd name="connsiteY2" fmla="*/ 6483350 h 6483350"/>
              <a:gd name="connsiteX3" fmla="*/ 0 w 9507627"/>
              <a:gd name="connsiteY3" fmla="*/ 6483350 h 6483350"/>
              <a:gd name="connsiteX4" fmla="*/ 2586607 w 9507627"/>
              <a:gd name="connsiteY4" fmla="*/ 4684143 h 6483350"/>
              <a:gd name="connsiteX5" fmla="*/ 1102862 w 9507627"/>
              <a:gd name="connsiteY5" fmla="*/ 2881222 h 6483350"/>
              <a:gd name="connsiteX6" fmla="*/ 1982757 w 9507627"/>
              <a:gd name="connsiteY6" fmla="*/ 1199071 h 6483350"/>
              <a:gd name="connsiteX7" fmla="*/ 362309 w 9507627"/>
              <a:gd name="connsiteY7" fmla="*/ 0 h 6483350"/>
              <a:gd name="connsiteX0" fmla="*/ 362309 w 9507627"/>
              <a:gd name="connsiteY0" fmla="*/ 0 h 6483350"/>
              <a:gd name="connsiteX1" fmla="*/ 9507627 w 9507627"/>
              <a:gd name="connsiteY1" fmla="*/ 0 h 6483350"/>
              <a:gd name="connsiteX2" fmla="*/ 9507627 w 9507627"/>
              <a:gd name="connsiteY2" fmla="*/ 6483350 h 6483350"/>
              <a:gd name="connsiteX3" fmla="*/ 0 w 9507627"/>
              <a:gd name="connsiteY3" fmla="*/ 6483350 h 6483350"/>
              <a:gd name="connsiteX4" fmla="*/ 2586607 w 9507627"/>
              <a:gd name="connsiteY4" fmla="*/ 4684143 h 6483350"/>
              <a:gd name="connsiteX5" fmla="*/ 1102862 w 9507627"/>
              <a:gd name="connsiteY5" fmla="*/ 2881222 h 6483350"/>
              <a:gd name="connsiteX6" fmla="*/ 1982757 w 9507627"/>
              <a:gd name="connsiteY6" fmla="*/ 1199071 h 6483350"/>
              <a:gd name="connsiteX7" fmla="*/ 362309 w 9507627"/>
              <a:gd name="connsiteY7" fmla="*/ 0 h 6483350"/>
              <a:gd name="connsiteX0" fmla="*/ 362309 w 9507627"/>
              <a:gd name="connsiteY0" fmla="*/ 0 h 6483350"/>
              <a:gd name="connsiteX1" fmla="*/ 9507627 w 9507627"/>
              <a:gd name="connsiteY1" fmla="*/ 0 h 6483350"/>
              <a:gd name="connsiteX2" fmla="*/ 9507627 w 9507627"/>
              <a:gd name="connsiteY2" fmla="*/ 6483350 h 6483350"/>
              <a:gd name="connsiteX3" fmla="*/ 0 w 9507627"/>
              <a:gd name="connsiteY3" fmla="*/ 6483350 h 6483350"/>
              <a:gd name="connsiteX4" fmla="*/ 2586607 w 9507627"/>
              <a:gd name="connsiteY4" fmla="*/ 4684143 h 6483350"/>
              <a:gd name="connsiteX5" fmla="*/ 1102862 w 9507627"/>
              <a:gd name="connsiteY5" fmla="*/ 2881222 h 6483350"/>
              <a:gd name="connsiteX6" fmla="*/ 1982757 w 9507627"/>
              <a:gd name="connsiteY6" fmla="*/ 1199071 h 6483350"/>
              <a:gd name="connsiteX7" fmla="*/ 362309 w 9507627"/>
              <a:gd name="connsiteY7" fmla="*/ 0 h 6483350"/>
              <a:gd name="connsiteX0" fmla="*/ 362309 w 9507627"/>
              <a:gd name="connsiteY0" fmla="*/ 0 h 6483350"/>
              <a:gd name="connsiteX1" fmla="*/ 9507627 w 9507627"/>
              <a:gd name="connsiteY1" fmla="*/ 0 h 6483350"/>
              <a:gd name="connsiteX2" fmla="*/ 9507627 w 9507627"/>
              <a:gd name="connsiteY2" fmla="*/ 6483350 h 6483350"/>
              <a:gd name="connsiteX3" fmla="*/ 0 w 9507627"/>
              <a:gd name="connsiteY3" fmla="*/ 6483350 h 6483350"/>
              <a:gd name="connsiteX4" fmla="*/ 2586607 w 9507627"/>
              <a:gd name="connsiteY4" fmla="*/ 4684143 h 6483350"/>
              <a:gd name="connsiteX5" fmla="*/ 1102862 w 9507627"/>
              <a:gd name="connsiteY5" fmla="*/ 2881222 h 6483350"/>
              <a:gd name="connsiteX6" fmla="*/ 1982757 w 9507627"/>
              <a:gd name="connsiteY6" fmla="*/ 1199071 h 6483350"/>
              <a:gd name="connsiteX7" fmla="*/ 362309 w 9507627"/>
              <a:gd name="connsiteY7" fmla="*/ 0 h 6483350"/>
              <a:gd name="connsiteX0" fmla="*/ 362309 w 9507627"/>
              <a:gd name="connsiteY0" fmla="*/ 0 h 6483350"/>
              <a:gd name="connsiteX1" fmla="*/ 9507627 w 9507627"/>
              <a:gd name="connsiteY1" fmla="*/ 0 h 6483350"/>
              <a:gd name="connsiteX2" fmla="*/ 9507627 w 9507627"/>
              <a:gd name="connsiteY2" fmla="*/ 6483350 h 6483350"/>
              <a:gd name="connsiteX3" fmla="*/ 0 w 9507627"/>
              <a:gd name="connsiteY3" fmla="*/ 6483350 h 6483350"/>
              <a:gd name="connsiteX4" fmla="*/ 2586607 w 9507627"/>
              <a:gd name="connsiteY4" fmla="*/ 4684143 h 6483350"/>
              <a:gd name="connsiteX5" fmla="*/ 1102862 w 9507627"/>
              <a:gd name="connsiteY5" fmla="*/ 2881222 h 6483350"/>
              <a:gd name="connsiteX6" fmla="*/ 1982757 w 9507627"/>
              <a:gd name="connsiteY6" fmla="*/ 1199071 h 6483350"/>
              <a:gd name="connsiteX7" fmla="*/ 362309 w 9507627"/>
              <a:gd name="connsiteY7" fmla="*/ 0 h 6483350"/>
              <a:gd name="connsiteX0" fmla="*/ 362309 w 9507627"/>
              <a:gd name="connsiteY0" fmla="*/ 0 h 6483350"/>
              <a:gd name="connsiteX1" fmla="*/ 9507627 w 9507627"/>
              <a:gd name="connsiteY1" fmla="*/ 0 h 6483350"/>
              <a:gd name="connsiteX2" fmla="*/ 9507627 w 9507627"/>
              <a:gd name="connsiteY2" fmla="*/ 6483350 h 6483350"/>
              <a:gd name="connsiteX3" fmla="*/ 0 w 9507627"/>
              <a:gd name="connsiteY3" fmla="*/ 6483350 h 6483350"/>
              <a:gd name="connsiteX4" fmla="*/ 2517596 w 9507627"/>
              <a:gd name="connsiteY4" fmla="*/ 4701395 h 6483350"/>
              <a:gd name="connsiteX5" fmla="*/ 1102862 w 9507627"/>
              <a:gd name="connsiteY5" fmla="*/ 2881222 h 6483350"/>
              <a:gd name="connsiteX6" fmla="*/ 1982757 w 9507627"/>
              <a:gd name="connsiteY6" fmla="*/ 1199071 h 6483350"/>
              <a:gd name="connsiteX7" fmla="*/ 362309 w 9507627"/>
              <a:gd name="connsiteY7" fmla="*/ 0 h 6483350"/>
              <a:gd name="connsiteX0" fmla="*/ 362309 w 9507627"/>
              <a:gd name="connsiteY0" fmla="*/ 0 h 6483350"/>
              <a:gd name="connsiteX1" fmla="*/ 9507627 w 9507627"/>
              <a:gd name="connsiteY1" fmla="*/ 0 h 6483350"/>
              <a:gd name="connsiteX2" fmla="*/ 9507627 w 9507627"/>
              <a:gd name="connsiteY2" fmla="*/ 6483350 h 6483350"/>
              <a:gd name="connsiteX3" fmla="*/ 0 w 9507627"/>
              <a:gd name="connsiteY3" fmla="*/ 6483350 h 6483350"/>
              <a:gd name="connsiteX4" fmla="*/ 2517596 w 9507627"/>
              <a:gd name="connsiteY4" fmla="*/ 4701395 h 6483350"/>
              <a:gd name="connsiteX5" fmla="*/ 1102862 w 9507627"/>
              <a:gd name="connsiteY5" fmla="*/ 2881222 h 6483350"/>
              <a:gd name="connsiteX6" fmla="*/ 1982757 w 9507627"/>
              <a:gd name="connsiteY6" fmla="*/ 1199071 h 6483350"/>
              <a:gd name="connsiteX7" fmla="*/ 362309 w 9507627"/>
              <a:gd name="connsiteY7" fmla="*/ 0 h 6483350"/>
              <a:gd name="connsiteX0" fmla="*/ 362309 w 9507627"/>
              <a:gd name="connsiteY0" fmla="*/ 0 h 6483350"/>
              <a:gd name="connsiteX1" fmla="*/ 9507627 w 9507627"/>
              <a:gd name="connsiteY1" fmla="*/ 0 h 6483350"/>
              <a:gd name="connsiteX2" fmla="*/ 9507627 w 9507627"/>
              <a:gd name="connsiteY2" fmla="*/ 6483350 h 6483350"/>
              <a:gd name="connsiteX3" fmla="*/ 0 w 9507627"/>
              <a:gd name="connsiteY3" fmla="*/ 6483350 h 6483350"/>
              <a:gd name="connsiteX4" fmla="*/ 2517596 w 9507627"/>
              <a:gd name="connsiteY4" fmla="*/ 4701395 h 6483350"/>
              <a:gd name="connsiteX5" fmla="*/ 1102862 w 9507627"/>
              <a:gd name="connsiteY5" fmla="*/ 2881222 h 6483350"/>
              <a:gd name="connsiteX6" fmla="*/ 1982757 w 9507627"/>
              <a:gd name="connsiteY6" fmla="*/ 1199071 h 6483350"/>
              <a:gd name="connsiteX7" fmla="*/ 362309 w 9507627"/>
              <a:gd name="connsiteY7" fmla="*/ 0 h 6483350"/>
              <a:gd name="connsiteX0" fmla="*/ 362309 w 9507627"/>
              <a:gd name="connsiteY0" fmla="*/ 0 h 6483350"/>
              <a:gd name="connsiteX1" fmla="*/ 9507627 w 9507627"/>
              <a:gd name="connsiteY1" fmla="*/ 0 h 6483350"/>
              <a:gd name="connsiteX2" fmla="*/ 9507627 w 9507627"/>
              <a:gd name="connsiteY2" fmla="*/ 6483350 h 6483350"/>
              <a:gd name="connsiteX3" fmla="*/ 0 w 9507627"/>
              <a:gd name="connsiteY3" fmla="*/ 6483350 h 6483350"/>
              <a:gd name="connsiteX4" fmla="*/ 2517596 w 9507627"/>
              <a:gd name="connsiteY4" fmla="*/ 4701395 h 6483350"/>
              <a:gd name="connsiteX5" fmla="*/ 1102862 w 9507627"/>
              <a:gd name="connsiteY5" fmla="*/ 2881222 h 6483350"/>
              <a:gd name="connsiteX6" fmla="*/ 1982757 w 9507627"/>
              <a:gd name="connsiteY6" fmla="*/ 1199071 h 6483350"/>
              <a:gd name="connsiteX7" fmla="*/ 362309 w 9507627"/>
              <a:gd name="connsiteY7" fmla="*/ 0 h 6483350"/>
              <a:gd name="connsiteX0" fmla="*/ 362309 w 9507627"/>
              <a:gd name="connsiteY0" fmla="*/ 0 h 6483350"/>
              <a:gd name="connsiteX1" fmla="*/ 9507627 w 9507627"/>
              <a:gd name="connsiteY1" fmla="*/ 0 h 6483350"/>
              <a:gd name="connsiteX2" fmla="*/ 9507627 w 9507627"/>
              <a:gd name="connsiteY2" fmla="*/ 6483350 h 6483350"/>
              <a:gd name="connsiteX3" fmla="*/ 0 w 9507627"/>
              <a:gd name="connsiteY3" fmla="*/ 6483350 h 6483350"/>
              <a:gd name="connsiteX4" fmla="*/ 2517596 w 9507627"/>
              <a:gd name="connsiteY4" fmla="*/ 4701395 h 6483350"/>
              <a:gd name="connsiteX5" fmla="*/ 1102862 w 9507627"/>
              <a:gd name="connsiteY5" fmla="*/ 2881222 h 6483350"/>
              <a:gd name="connsiteX6" fmla="*/ 1982757 w 9507627"/>
              <a:gd name="connsiteY6" fmla="*/ 1199071 h 6483350"/>
              <a:gd name="connsiteX7" fmla="*/ 362309 w 9507627"/>
              <a:gd name="connsiteY7" fmla="*/ 0 h 6483350"/>
              <a:gd name="connsiteX0" fmla="*/ 362309 w 9507627"/>
              <a:gd name="connsiteY0" fmla="*/ 0 h 6483350"/>
              <a:gd name="connsiteX1" fmla="*/ 9507627 w 9507627"/>
              <a:gd name="connsiteY1" fmla="*/ 0 h 6483350"/>
              <a:gd name="connsiteX2" fmla="*/ 9507627 w 9507627"/>
              <a:gd name="connsiteY2" fmla="*/ 6483350 h 6483350"/>
              <a:gd name="connsiteX3" fmla="*/ 0 w 9507627"/>
              <a:gd name="connsiteY3" fmla="*/ 6483350 h 6483350"/>
              <a:gd name="connsiteX4" fmla="*/ 2517596 w 9507627"/>
              <a:gd name="connsiteY4" fmla="*/ 4701395 h 6483350"/>
              <a:gd name="connsiteX5" fmla="*/ 1102862 w 9507627"/>
              <a:gd name="connsiteY5" fmla="*/ 2881222 h 6483350"/>
              <a:gd name="connsiteX6" fmla="*/ 1982757 w 9507627"/>
              <a:gd name="connsiteY6" fmla="*/ 1199071 h 6483350"/>
              <a:gd name="connsiteX7" fmla="*/ 362309 w 9507627"/>
              <a:gd name="connsiteY7" fmla="*/ 0 h 6483350"/>
              <a:gd name="connsiteX0" fmla="*/ 362309 w 9507627"/>
              <a:gd name="connsiteY0" fmla="*/ 0 h 6483350"/>
              <a:gd name="connsiteX1" fmla="*/ 9507627 w 9507627"/>
              <a:gd name="connsiteY1" fmla="*/ 0 h 6483350"/>
              <a:gd name="connsiteX2" fmla="*/ 9507627 w 9507627"/>
              <a:gd name="connsiteY2" fmla="*/ 6483350 h 6483350"/>
              <a:gd name="connsiteX3" fmla="*/ 0 w 9507627"/>
              <a:gd name="connsiteY3" fmla="*/ 6483350 h 6483350"/>
              <a:gd name="connsiteX4" fmla="*/ 2570147 w 9507627"/>
              <a:gd name="connsiteY4" fmla="*/ 4743437 h 6483350"/>
              <a:gd name="connsiteX5" fmla="*/ 1102862 w 9507627"/>
              <a:gd name="connsiteY5" fmla="*/ 2881222 h 6483350"/>
              <a:gd name="connsiteX6" fmla="*/ 1982757 w 9507627"/>
              <a:gd name="connsiteY6" fmla="*/ 1199071 h 6483350"/>
              <a:gd name="connsiteX7" fmla="*/ 362309 w 9507627"/>
              <a:gd name="connsiteY7" fmla="*/ 0 h 6483350"/>
              <a:gd name="connsiteX0" fmla="*/ 362309 w 9507627"/>
              <a:gd name="connsiteY0" fmla="*/ 0 h 6483350"/>
              <a:gd name="connsiteX1" fmla="*/ 9507627 w 9507627"/>
              <a:gd name="connsiteY1" fmla="*/ 0 h 6483350"/>
              <a:gd name="connsiteX2" fmla="*/ 9507627 w 9507627"/>
              <a:gd name="connsiteY2" fmla="*/ 6483350 h 6483350"/>
              <a:gd name="connsiteX3" fmla="*/ 0 w 9507627"/>
              <a:gd name="connsiteY3" fmla="*/ 6483350 h 6483350"/>
              <a:gd name="connsiteX4" fmla="*/ 2538616 w 9507627"/>
              <a:gd name="connsiteY4" fmla="*/ 4795989 h 6483350"/>
              <a:gd name="connsiteX5" fmla="*/ 1102862 w 9507627"/>
              <a:gd name="connsiteY5" fmla="*/ 2881222 h 6483350"/>
              <a:gd name="connsiteX6" fmla="*/ 1982757 w 9507627"/>
              <a:gd name="connsiteY6" fmla="*/ 1199071 h 6483350"/>
              <a:gd name="connsiteX7" fmla="*/ 362309 w 9507627"/>
              <a:gd name="connsiteY7" fmla="*/ 0 h 6483350"/>
              <a:gd name="connsiteX0" fmla="*/ 362309 w 9507627"/>
              <a:gd name="connsiteY0" fmla="*/ 0 h 6483350"/>
              <a:gd name="connsiteX1" fmla="*/ 9507627 w 9507627"/>
              <a:gd name="connsiteY1" fmla="*/ 0 h 6483350"/>
              <a:gd name="connsiteX2" fmla="*/ 9507627 w 9507627"/>
              <a:gd name="connsiteY2" fmla="*/ 6483350 h 6483350"/>
              <a:gd name="connsiteX3" fmla="*/ 0 w 9507627"/>
              <a:gd name="connsiteY3" fmla="*/ 6483350 h 6483350"/>
              <a:gd name="connsiteX4" fmla="*/ 2538616 w 9507627"/>
              <a:gd name="connsiteY4" fmla="*/ 4795989 h 6483350"/>
              <a:gd name="connsiteX5" fmla="*/ 1102862 w 9507627"/>
              <a:gd name="connsiteY5" fmla="*/ 2881222 h 6483350"/>
              <a:gd name="connsiteX6" fmla="*/ 1982757 w 9507627"/>
              <a:gd name="connsiteY6" fmla="*/ 1199071 h 6483350"/>
              <a:gd name="connsiteX7" fmla="*/ 362309 w 9507627"/>
              <a:gd name="connsiteY7" fmla="*/ 0 h 6483350"/>
              <a:gd name="connsiteX0" fmla="*/ 362309 w 9507627"/>
              <a:gd name="connsiteY0" fmla="*/ 0 h 6483509"/>
              <a:gd name="connsiteX1" fmla="*/ 9507627 w 9507627"/>
              <a:gd name="connsiteY1" fmla="*/ 0 h 6483509"/>
              <a:gd name="connsiteX2" fmla="*/ 9507627 w 9507627"/>
              <a:gd name="connsiteY2" fmla="*/ 6483350 h 6483509"/>
              <a:gd name="connsiteX3" fmla="*/ 0 w 9507627"/>
              <a:gd name="connsiteY3" fmla="*/ 6483350 h 6483509"/>
              <a:gd name="connsiteX4" fmla="*/ 2538616 w 9507627"/>
              <a:gd name="connsiteY4" fmla="*/ 4795989 h 6483509"/>
              <a:gd name="connsiteX5" fmla="*/ 1102862 w 9507627"/>
              <a:gd name="connsiteY5" fmla="*/ 2881222 h 6483509"/>
              <a:gd name="connsiteX6" fmla="*/ 1982757 w 9507627"/>
              <a:gd name="connsiteY6" fmla="*/ 1199071 h 6483509"/>
              <a:gd name="connsiteX7" fmla="*/ 362309 w 9507627"/>
              <a:gd name="connsiteY7" fmla="*/ 0 h 6483509"/>
              <a:gd name="connsiteX0" fmla="*/ 362309 w 9507627"/>
              <a:gd name="connsiteY0" fmla="*/ 0 h 6483497"/>
              <a:gd name="connsiteX1" fmla="*/ 9507627 w 9507627"/>
              <a:gd name="connsiteY1" fmla="*/ 0 h 6483497"/>
              <a:gd name="connsiteX2" fmla="*/ 9507627 w 9507627"/>
              <a:gd name="connsiteY2" fmla="*/ 6483350 h 6483497"/>
              <a:gd name="connsiteX3" fmla="*/ 0 w 9507627"/>
              <a:gd name="connsiteY3" fmla="*/ 6483350 h 6483497"/>
              <a:gd name="connsiteX4" fmla="*/ 2559637 w 9507627"/>
              <a:gd name="connsiteY4" fmla="*/ 4743438 h 6483497"/>
              <a:gd name="connsiteX5" fmla="*/ 1102862 w 9507627"/>
              <a:gd name="connsiteY5" fmla="*/ 2881222 h 6483497"/>
              <a:gd name="connsiteX6" fmla="*/ 1982757 w 9507627"/>
              <a:gd name="connsiteY6" fmla="*/ 1199071 h 6483497"/>
              <a:gd name="connsiteX7" fmla="*/ 362309 w 9507627"/>
              <a:gd name="connsiteY7" fmla="*/ 0 h 6483497"/>
              <a:gd name="connsiteX0" fmla="*/ 362309 w 9507627"/>
              <a:gd name="connsiteY0" fmla="*/ 0 h 6483469"/>
              <a:gd name="connsiteX1" fmla="*/ 9507627 w 9507627"/>
              <a:gd name="connsiteY1" fmla="*/ 0 h 6483469"/>
              <a:gd name="connsiteX2" fmla="*/ 9507627 w 9507627"/>
              <a:gd name="connsiteY2" fmla="*/ 6483350 h 6483469"/>
              <a:gd name="connsiteX3" fmla="*/ 0 w 9507627"/>
              <a:gd name="connsiteY3" fmla="*/ 6483350 h 6483469"/>
              <a:gd name="connsiteX4" fmla="*/ 2559637 w 9507627"/>
              <a:gd name="connsiteY4" fmla="*/ 4743438 h 6483469"/>
              <a:gd name="connsiteX5" fmla="*/ 1102862 w 9507627"/>
              <a:gd name="connsiteY5" fmla="*/ 2881222 h 6483469"/>
              <a:gd name="connsiteX6" fmla="*/ 1982757 w 9507627"/>
              <a:gd name="connsiteY6" fmla="*/ 1199071 h 6483469"/>
              <a:gd name="connsiteX7" fmla="*/ 362309 w 9507627"/>
              <a:gd name="connsiteY7" fmla="*/ 0 h 6483469"/>
              <a:gd name="connsiteX0" fmla="*/ 362309 w 9507627"/>
              <a:gd name="connsiteY0" fmla="*/ 0 h 6483776"/>
              <a:gd name="connsiteX1" fmla="*/ 9507627 w 9507627"/>
              <a:gd name="connsiteY1" fmla="*/ 0 h 6483776"/>
              <a:gd name="connsiteX2" fmla="*/ 9507627 w 9507627"/>
              <a:gd name="connsiteY2" fmla="*/ 6483350 h 6483776"/>
              <a:gd name="connsiteX3" fmla="*/ 0 w 9507627"/>
              <a:gd name="connsiteY3" fmla="*/ 6483350 h 6483776"/>
              <a:gd name="connsiteX4" fmla="*/ 2559637 w 9507627"/>
              <a:gd name="connsiteY4" fmla="*/ 4743438 h 6483776"/>
              <a:gd name="connsiteX5" fmla="*/ 1102862 w 9507627"/>
              <a:gd name="connsiteY5" fmla="*/ 2881222 h 6483776"/>
              <a:gd name="connsiteX6" fmla="*/ 1982757 w 9507627"/>
              <a:gd name="connsiteY6" fmla="*/ 1199071 h 6483776"/>
              <a:gd name="connsiteX7" fmla="*/ 362309 w 9507627"/>
              <a:gd name="connsiteY7" fmla="*/ 0 h 6483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07627" h="6483776">
                <a:moveTo>
                  <a:pt x="362309" y="0"/>
                </a:moveTo>
                <a:lnTo>
                  <a:pt x="9507627" y="0"/>
                </a:lnTo>
                <a:lnTo>
                  <a:pt x="9507627" y="6483350"/>
                </a:lnTo>
                <a:lnTo>
                  <a:pt x="0" y="6483350"/>
                </a:lnTo>
                <a:cubicBezTo>
                  <a:pt x="1986313" y="6505435"/>
                  <a:pt x="2488964" y="5666141"/>
                  <a:pt x="2559637" y="4743438"/>
                </a:cubicBezTo>
                <a:cubicBezTo>
                  <a:pt x="2585297" y="3967681"/>
                  <a:pt x="2356568" y="3260785"/>
                  <a:pt x="1102862" y="2881222"/>
                </a:cubicBezTo>
                <a:cubicBezTo>
                  <a:pt x="1843076" y="2630237"/>
                  <a:pt x="2124873" y="1846052"/>
                  <a:pt x="1982757" y="1199071"/>
                </a:cubicBezTo>
                <a:cubicBezTo>
                  <a:pt x="1727279" y="238664"/>
                  <a:pt x="1023228" y="71886"/>
                  <a:pt x="362309" y="0"/>
                </a:cubicBezTo>
                <a:close/>
              </a:path>
            </a:pathLst>
          </a:custGeom>
          <a:noFill/>
        </p:spPr>
        <p:txBody>
          <a:bodyPr/>
          <a:lstStyle/>
          <a:p>
            <a:r>
              <a:rPr lang="nl-NL"/>
              <a:t>Klik op het pictogram als u een afbeelding wilt toevoegen</a:t>
            </a:r>
            <a:endParaRPr lang="nl-NL" dirty="0"/>
          </a:p>
        </p:txBody>
      </p:sp>
      <p:sp>
        <p:nvSpPr>
          <p:cNvPr id="23" name="Tijdelijke aanduiding voor datum 3">
            <a:extLst>
              <a:ext uri="{FF2B5EF4-FFF2-40B4-BE49-F238E27FC236}">
                <a16:creationId xmlns:a16="http://schemas.microsoft.com/office/drawing/2014/main" id="{9A20627E-2C70-4614-88E7-F16B9A51E8AA}"/>
              </a:ext>
            </a:extLst>
          </p:cNvPr>
          <p:cNvSpPr>
            <a:spLocks noGrp="1"/>
          </p:cNvSpPr>
          <p:nvPr>
            <p:ph type="dt" sz="half" idx="2"/>
          </p:nvPr>
        </p:nvSpPr>
        <p:spPr>
          <a:xfrm>
            <a:off x="528396" y="5527675"/>
            <a:ext cx="2590800" cy="346075"/>
          </a:xfrm>
          <a:prstGeom prst="rect">
            <a:avLst/>
          </a:prstGeom>
        </p:spPr>
        <p:txBody>
          <a:bodyPr vert="horz" lIns="91440" tIns="45720" rIns="91440" bIns="45720" rtlCol="0" anchor="ctr"/>
          <a:lstStyle>
            <a:lvl1pPr algn="l">
              <a:defRPr sz="1600">
                <a:solidFill>
                  <a:schemeClr val="bg1"/>
                </a:solidFill>
              </a:defRPr>
            </a:lvl1pPr>
          </a:lstStyle>
          <a:p>
            <a:fld id="{58C572AF-4159-4992-87A2-71C7BCE9670F}" type="datetime1">
              <a:rPr lang="nl-NL" smtClean="0"/>
              <a:t>18-9-2024</a:t>
            </a:fld>
            <a:endParaRPr lang="nl-NL" dirty="0"/>
          </a:p>
        </p:txBody>
      </p:sp>
    </p:spTree>
    <p:extLst>
      <p:ext uri="{BB962C8B-B14F-4D97-AF65-F5344CB8AC3E}">
        <p14:creationId xmlns:p14="http://schemas.microsoft.com/office/powerpoint/2010/main" val="231487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ussenslide_korte titel_groen">
    <p:spTree>
      <p:nvGrpSpPr>
        <p:cNvPr id="1" name=""/>
        <p:cNvGrpSpPr/>
        <p:nvPr/>
      </p:nvGrpSpPr>
      <p:grpSpPr>
        <a:xfrm>
          <a:off x="0" y="0"/>
          <a:ext cx="0" cy="0"/>
          <a:chOff x="0" y="0"/>
          <a:chExt cx="0" cy="0"/>
        </a:xfrm>
      </p:grpSpPr>
      <p:pic>
        <p:nvPicPr>
          <p:cNvPr id="4" name="Afbeelding 3" descr="Afbeelding met bal, tennis, racket&#10;&#10;&#10;&#10;Automatisch gegenereerde beschrijving">
            <a:extLst>
              <a:ext uri="{FF2B5EF4-FFF2-40B4-BE49-F238E27FC236}">
                <a16:creationId xmlns:a16="http://schemas.microsoft.com/office/drawing/2014/main" id="{6BDF91B4-5151-4542-9205-E59AB972BF8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175"/>
            <a:ext cx="11518900" cy="6477000"/>
          </a:xfrm>
          <a:prstGeom prst="rect">
            <a:avLst/>
          </a:prstGeom>
        </p:spPr>
      </p:pic>
      <p:sp>
        <p:nvSpPr>
          <p:cNvPr id="5" name="Tijdelijke aanduiding voor tekst 4">
            <a:extLst>
              <a:ext uri="{FF2B5EF4-FFF2-40B4-BE49-F238E27FC236}">
                <a16:creationId xmlns:a16="http://schemas.microsoft.com/office/drawing/2014/main" id="{C85ED2BE-8B7B-4AF8-A24B-90E9485CA030}"/>
              </a:ext>
            </a:extLst>
          </p:cNvPr>
          <p:cNvSpPr>
            <a:spLocks noGrp="1"/>
          </p:cNvSpPr>
          <p:nvPr>
            <p:ph type="body" sz="quarter" idx="12" hasCustomPrompt="1"/>
          </p:nvPr>
        </p:nvSpPr>
        <p:spPr>
          <a:xfrm>
            <a:off x="2482850" y="2185749"/>
            <a:ext cx="6477000" cy="2046525"/>
          </a:xfrm>
          <a:prstGeom prst="rect">
            <a:avLst/>
          </a:prstGeom>
        </p:spPr>
        <p:txBody>
          <a:bodyPr/>
          <a:lstStyle>
            <a:lvl1pPr indent="-457200" algn="ctr">
              <a:lnSpc>
                <a:spcPts val="7200"/>
              </a:lnSpc>
              <a:defRPr sz="7200">
                <a:solidFill>
                  <a:schemeClr val="bg1"/>
                </a:solidFill>
              </a:defRPr>
            </a:lvl1pPr>
            <a:lvl2pPr>
              <a:defRPr sz="7200">
                <a:solidFill>
                  <a:schemeClr val="bg1"/>
                </a:solidFill>
              </a:defRPr>
            </a:lvl2pPr>
            <a:lvl3pPr>
              <a:defRPr sz="7200">
                <a:solidFill>
                  <a:schemeClr val="bg1"/>
                </a:solidFill>
              </a:defRPr>
            </a:lvl3pPr>
            <a:lvl4pPr>
              <a:defRPr sz="7200">
                <a:solidFill>
                  <a:schemeClr val="bg1"/>
                </a:solidFill>
              </a:defRPr>
            </a:lvl4pPr>
            <a:lvl5pPr>
              <a:defRPr sz="7200">
                <a:solidFill>
                  <a:schemeClr val="bg1"/>
                </a:solidFill>
              </a:defRPr>
            </a:lvl5pPr>
          </a:lstStyle>
          <a:p>
            <a:pPr lvl="0"/>
            <a:r>
              <a:rPr lang="nl-NL" dirty="0"/>
              <a:t>Tussenslide met korte titel</a:t>
            </a:r>
          </a:p>
        </p:txBody>
      </p:sp>
    </p:spTree>
    <p:extLst>
      <p:ext uri="{BB962C8B-B14F-4D97-AF65-F5344CB8AC3E}">
        <p14:creationId xmlns:p14="http://schemas.microsoft.com/office/powerpoint/2010/main" val="36131898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ussenslide_korte titel_blauw">
    <p:spTree>
      <p:nvGrpSpPr>
        <p:cNvPr id="1" name=""/>
        <p:cNvGrpSpPr/>
        <p:nvPr/>
      </p:nvGrpSpPr>
      <p:grpSpPr>
        <a:xfrm>
          <a:off x="0" y="0"/>
          <a:ext cx="0" cy="0"/>
          <a:chOff x="0" y="0"/>
          <a:chExt cx="0" cy="0"/>
        </a:xfrm>
      </p:grpSpPr>
      <p:pic>
        <p:nvPicPr>
          <p:cNvPr id="5" name="Afbeelding 4" descr="Afbeelding met binnen, shirt&#10;&#10;&#10;&#10;Automatisch gegenereerde beschrijving">
            <a:extLst>
              <a:ext uri="{FF2B5EF4-FFF2-40B4-BE49-F238E27FC236}">
                <a16:creationId xmlns:a16="http://schemas.microsoft.com/office/drawing/2014/main" id="{4FB96505-D67C-4F09-9A13-F8785F38D32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175"/>
            <a:ext cx="11518900" cy="6477000"/>
          </a:xfrm>
          <a:prstGeom prst="rect">
            <a:avLst/>
          </a:prstGeom>
        </p:spPr>
      </p:pic>
      <p:sp>
        <p:nvSpPr>
          <p:cNvPr id="6" name="Tijdelijke aanduiding voor tekst 4">
            <a:extLst>
              <a:ext uri="{FF2B5EF4-FFF2-40B4-BE49-F238E27FC236}">
                <a16:creationId xmlns:a16="http://schemas.microsoft.com/office/drawing/2014/main" id="{FB4F7EFE-1ABF-4D63-919A-334766E845F1}"/>
              </a:ext>
            </a:extLst>
          </p:cNvPr>
          <p:cNvSpPr>
            <a:spLocks noGrp="1"/>
          </p:cNvSpPr>
          <p:nvPr>
            <p:ph type="body" sz="quarter" idx="12" hasCustomPrompt="1"/>
          </p:nvPr>
        </p:nvSpPr>
        <p:spPr>
          <a:xfrm>
            <a:off x="2482850" y="2185749"/>
            <a:ext cx="6477000" cy="2046525"/>
          </a:xfrm>
          <a:prstGeom prst="rect">
            <a:avLst/>
          </a:prstGeom>
        </p:spPr>
        <p:txBody>
          <a:bodyPr/>
          <a:lstStyle>
            <a:lvl1pPr indent="-457200" algn="ctr">
              <a:lnSpc>
                <a:spcPts val="7200"/>
              </a:lnSpc>
              <a:defRPr sz="7200">
                <a:solidFill>
                  <a:schemeClr val="bg1"/>
                </a:solidFill>
              </a:defRPr>
            </a:lvl1pPr>
            <a:lvl2pPr>
              <a:defRPr sz="7200">
                <a:solidFill>
                  <a:schemeClr val="bg1"/>
                </a:solidFill>
              </a:defRPr>
            </a:lvl2pPr>
            <a:lvl3pPr>
              <a:defRPr sz="7200">
                <a:solidFill>
                  <a:schemeClr val="bg1"/>
                </a:solidFill>
              </a:defRPr>
            </a:lvl3pPr>
            <a:lvl4pPr>
              <a:defRPr sz="7200">
                <a:solidFill>
                  <a:schemeClr val="bg1"/>
                </a:solidFill>
              </a:defRPr>
            </a:lvl4pPr>
            <a:lvl5pPr>
              <a:defRPr sz="7200">
                <a:solidFill>
                  <a:schemeClr val="bg1"/>
                </a:solidFill>
              </a:defRPr>
            </a:lvl5pPr>
          </a:lstStyle>
          <a:p>
            <a:pPr lvl="0"/>
            <a:r>
              <a:rPr lang="nl-NL" dirty="0"/>
              <a:t>Tussenslide met korte titel</a:t>
            </a:r>
          </a:p>
        </p:txBody>
      </p:sp>
    </p:spTree>
    <p:extLst>
      <p:ext uri="{BB962C8B-B14F-4D97-AF65-F5344CB8AC3E}">
        <p14:creationId xmlns:p14="http://schemas.microsoft.com/office/powerpoint/2010/main" val="15145167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ussenslide_korte titel_paars">
    <p:spTree>
      <p:nvGrpSpPr>
        <p:cNvPr id="1" name=""/>
        <p:cNvGrpSpPr/>
        <p:nvPr/>
      </p:nvGrpSpPr>
      <p:grpSpPr>
        <a:xfrm>
          <a:off x="0" y="0"/>
          <a:ext cx="0" cy="0"/>
          <a:chOff x="0" y="0"/>
          <a:chExt cx="0" cy="0"/>
        </a:xfrm>
      </p:grpSpPr>
      <p:pic>
        <p:nvPicPr>
          <p:cNvPr id="6" name="Afbeelding 5" descr="Afbeelding met buiten&#10;&#10;&#10;&#10;Automatisch gegenereerde beschrijving">
            <a:extLst>
              <a:ext uri="{FF2B5EF4-FFF2-40B4-BE49-F238E27FC236}">
                <a16:creationId xmlns:a16="http://schemas.microsoft.com/office/drawing/2014/main" id="{987A18D6-186D-4B62-BD91-A5EB5566644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175"/>
            <a:ext cx="11518900" cy="6477000"/>
          </a:xfrm>
          <a:prstGeom prst="rect">
            <a:avLst/>
          </a:prstGeom>
        </p:spPr>
      </p:pic>
      <p:sp>
        <p:nvSpPr>
          <p:cNvPr id="8" name="Tijdelijke aanduiding voor tekst 4">
            <a:extLst>
              <a:ext uri="{FF2B5EF4-FFF2-40B4-BE49-F238E27FC236}">
                <a16:creationId xmlns:a16="http://schemas.microsoft.com/office/drawing/2014/main" id="{6E154D41-1D49-4BF6-B8B3-513AA9F846B5}"/>
              </a:ext>
            </a:extLst>
          </p:cNvPr>
          <p:cNvSpPr>
            <a:spLocks noGrp="1"/>
          </p:cNvSpPr>
          <p:nvPr>
            <p:ph type="body" sz="quarter" idx="12" hasCustomPrompt="1"/>
          </p:nvPr>
        </p:nvSpPr>
        <p:spPr>
          <a:xfrm>
            <a:off x="2482850" y="2185749"/>
            <a:ext cx="6477000" cy="2046525"/>
          </a:xfrm>
          <a:prstGeom prst="rect">
            <a:avLst/>
          </a:prstGeom>
        </p:spPr>
        <p:txBody>
          <a:bodyPr/>
          <a:lstStyle>
            <a:lvl1pPr indent="-457200" algn="ctr">
              <a:lnSpc>
                <a:spcPts val="7200"/>
              </a:lnSpc>
              <a:defRPr sz="7200">
                <a:solidFill>
                  <a:schemeClr val="bg1"/>
                </a:solidFill>
              </a:defRPr>
            </a:lvl1pPr>
            <a:lvl2pPr>
              <a:defRPr sz="7200">
                <a:solidFill>
                  <a:schemeClr val="bg1"/>
                </a:solidFill>
              </a:defRPr>
            </a:lvl2pPr>
            <a:lvl3pPr>
              <a:defRPr sz="7200">
                <a:solidFill>
                  <a:schemeClr val="bg1"/>
                </a:solidFill>
              </a:defRPr>
            </a:lvl3pPr>
            <a:lvl4pPr>
              <a:defRPr sz="7200">
                <a:solidFill>
                  <a:schemeClr val="bg1"/>
                </a:solidFill>
              </a:defRPr>
            </a:lvl4pPr>
            <a:lvl5pPr>
              <a:defRPr sz="7200">
                <a:solidFill>
                  <a:schemeClr val="bg1"/>
                </a:solidFill>
              </a:defRPr>
            </a:lvl5pPr>
          </a:lstStyle>
          <a:p>
            <a:pPr lvl="0"/>
            <a:r>
              <a:rPr lang="nl-NL" dirty="0"/>
              <a:t>Tussenslide met korte titel</a:t>
            </a:r>
          </a:p>
        </p:txBody>
      </p:sp>
    </p:spTree>
    <p:extLst>
      <p:ext uri="{BB962C8B-B14F-4D97-AF65-F5344CB8AC3E}">
        <p14:creationId xmlns:p14="http://schemas.microsoft.com/office/powerpoint/2010/main" val="18569023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Algemeen">
    <p:spTree>
      <p:nvGrpSpPr>
        <p:cNvPr id="1" name=""/>
        <p:cNvGrpSpPr/>
        <p:nvPr/>
      </p:nvGrpSpPr>
      <p:grpSpPr>
        <a:xfrm>
          <a:off x="0" y="0"/>
          <a:ext cx="0" cy="0"/>
          <a:chOff x="0" y="0"/>
          <a:chExt cx="0" cy="0"/>
        </a:xfrm>
      </p:grpSpPr>
      <p:sp>
        <p:nvSpPr>
          <p:cNvPr id="8" name="Tijdelijke aanduiding voor tekst 7">
            <a:extLst>
              <a:ext uri="{FF2B5EF4-FFF2-40B4-BE49-F238E27FC236}">
                <a16:creationId xmlns:a16="http://schemas.microsoft.com/office/drawing/2014/main" id="{9E835F32-6103-4B65-81BC-640F5DE056CB}"/>
              </a:ext>
            </a:extLst>
          </p:cNvPr>
          <p:cNvSpPr>
            <a:spLocks noGrp="1"/>
          </p:cNvSpPr>
          <p:nvPr>
            <p:ph type="body" sz="quarter" idx="11" hasCustomPrompt="1"/>
          </p:nvPr>
        </p:nvSpPr>
        <p:spPr>
          <a:xfrm>
            <a:off x="425784" y="369176"/>
            <a:ext cx="10667666" cy="685800"/>
          </a:xfrm>
          <a:prstGeom prst="rect">
            <a:avLst/>
          </a:prstGeom>
        </p:spPr>
        <p:txBody>
          <a:bodyPr/>
          <a:lstStyle>
            <a:lvl1pPr>
              <a:defRPr sz="4000">
                <a:solidFill>
                  <a:srgbClr val="58595B"/>
                </a:solidFill>
                <a:latin typeface="Calibri" panose="020F0502020204030204" pitchFamily="34" charset="0"/>
                <a:cs typeface="Calibri" panose="020F0502020204030204" pitchFamily="34" charset="0"/>
              </a:defRPr>
            </a:lvl1pPr>
          </a:lstStyle>
          <a:p>
            <a:pPr lvl="0"/>
            <a:r>
              <a:rPr lang="nl-NL" dirty="0"/>
              <a:t>Titel</a:t>
            </a:r>
          </a:p>
        </p:txBody>
      </p:sp>
      <p:sp>
        <p:nvSpPr>
          <p:cNvPr id="10" name="Tijdelijke aanduiding voor tekst 9">
            <a:extLst>
              <a:ext uri="{FF2B5EF4-FFF2-40B4-BE49-F238E27FC236}">
                <a16:creationId xmlns:a16="http://schemas.microsoft.com/office/drawing/2014/main" id="{D368EBDB-F6BC-4826-9801-679A497BA43B}"/>
              </a:ext>
            </a:extLst>
          </p:cNvPr>
          <p:cNvSpPr>
            <a:spLocks noGrp="1"/>
          </p:cNvSpPr>
          <p:nvPr>
            <p:ph type="body" sz="quarter" idx="12" hasCustomPrompt="1"/>
          </p:nvPr>
        </p:nvSpPr>
        <p:spPr>
          <a:xfrm>
            <a:off x="425784" y="1031875"/>
            <a:ext cx="10667666" cy="990600"/>
          </a:xfrm>
          <a:prstGeom prst="rect">
            <a:avLst/>
          </a:prstGeom>
        </p:spPr>
        <p:txBody>
          <a:bodyPr/>
          <a:lstStyle>
            <a:lvl1pPr>
              <a:defRPr sz="2400">
                <a:solidFill>
                  <a:srgbClr val="B6D772"/>
                </a:solidFill>
                <a:latin typeface="Calibri" panose="020F0502020204030204" pitchFamily="34" charset="0"/>
                <a:cs typeface="Calibri" panose="020F0502020204030204" pitchFamily="34" charset="0"/>
              </a:defRPr>
            </a:lvl1pPr>
          </a:lstStyle>
          <a:p>
            <a:pPr lvl="0"/>
            <a:r>
              <a:rPr lang="nl-NL" dirty="0"/>
              <a:t>Subtitel</a:t>
            </a:r>
          </a:p>
        </p:txBody>
      </p:sp>
      <p:sp>
        <p:nvSpPr>
          <p:cNvPr id="12" name="Tijdelijke aanduiding voor tekst 11">
            <a:extLst>
              <a:ext uri="{FF2B5EF4-FFF2-40B4-BE49-F238E27FC236}">
                <a16:creationId xmlns:a16="http://schemas.microsoft.com/office/drawing/2014/main" id="{3EC58C2F-140E-414B-A546-C29FF6D01C21}"/>
              </a:ext>
            </a:extLst>
          </p:cNvPr>
          <p:cNvSpPr>
            <a:spLocks noGrp="1"/>
          </p:cNvSpPr>
          <p:nvPr>
            <p:ph type="body" sz="quarter" idx="13"/>
          </p:nvPr>
        </p:nvSpPr>
        <p:spPr>
          <a:xfrm>
            <a:off x="425450" y="2091824"/>
            <a:ext cx="10515600" cy="3200400"/>
          </a:xfrm>
          <a:prstGeom prst="rect">
            <a:avLst/>
          </a:prstGeom>
        </p:spPr>
        <p:txBody>
          <a:bodyPr/>
          <a:lstStyle>
            <a:lvl1pPr>
              <a:defRPr sz="1400">
                <a:solidFill>
                  <a:srgbClr val="58595B"/>
                </a:solidFill>
                <a:latin typeface="Calibri" panose="020F0502020204030204" pitchFamily="34" charset="0"/>
                <a:cs typeface="Calibri" panose="020F0502020204030204" pitchFamily="34" charset="0"/>
              </a:defRPr>
            </a:lvl1pPr>
            <a:lvl2pPr>
              <a:defRPr sz="1400">
                <a:solidFill>
                  <a:srgbClr val="58595B"/>
                </a:solidFill>
                <a:latin typeface="Calibri" panose="020F0502020204030204" pitchFamily="34" charset="0"/>
                <a:cs typeface="Calibri" panose="020F0502020204030204" pitchFamily="34" charset="0"/>
              </a:defRPr>
            </a:lvl2pPr>
            <a:lvl3pPr>
              <a:defRPr sz="1400">
                <a:solidFill>
                  <a:srgbClr val="58595B"/>
                </a:solidFill>
                <a:latin typeface="Calibri" panose="020F0502020204030204" pitchFamily="34" charset="0"/>
                <a:cs typeface="Calibri" panose="020F0502020204030204" pitchFamily="34" charset="0"/>
              </a:defRPr>
            </a:lvl3pPr>
            <a:lvl4pPr>
              <a:defRPr sz="1400">
                <a:solidFill>
                  <a:srgbClr val="58595B"/>
                </a:solidFill>
                <a:latin typeface="Calibri" panose="020F0502020204030204" pitchFamily="34" charset="0"/>
                <a:cs typeface="Calibri" panose="020F0502020204030204" pitchFamily="34" charset="0"/>
              </a:defRPr>
            </a:lvl4pPr>
            <a:lvl5pPr>
              <a:defRPr sz="1400">
                <a:solidFill>
                  <a:srgbClr val="58595B"/>
                </a:solidFill>
                <a:latin typeface="Calibri" panose="020F0502020204030204" pitchFamily="34" charset="0"/>
                <a:cs typeface="Calibri" panose="020F0502020204030204" pitchFamily="34" charset="0"/>
              </a:defRPr>
            </a:lvl5pPr>
          </a:lstStyle>
          <a:p>
            <a:pPr lvl="0"/>
            <a:r>
              <a:rPr lang="nl-NL"/>
              <a:t>Tekststijl van het model bewerken</a:t>
            </a:r>
          </a:p>
        </p:txBody>
      </p:sp>
      <p:sp>
        <p:nvSpPr>
          <p:cNvPr id="11" name="Tijdelijke aanduiding voor voettekst 15">
            <a:extLst>
              <a:ext uri="{FF2B5EF4-FFF2-40B4-BE49-F238E27FC236}">
                <a16:creationId xmlns:a16="http://schemas.microsoft.com/office/drawing/2014/main" id="{D54735C4-139C-4452-A36B-D9134A499CFA}"/>
              </a:ext>
            </a:extLst>
          </p:cNvPr>
          <p:cNvSpPr>
            <a:spLocks noGrp="1"/>
          </p:cNvSpPr>
          <p:nvPr>
            <p:ph type="ftr" sz="quarter" idx="3"/>
          </p:nvPr>
        </p:nvSpPr>
        <p:spPr>
          <a:xfrm>
            <a:off x="1790574" y="6047426"/>
            <a:ext cx="5867400" cy="346075"/>
          </a:xfrm>
          <a:prstGeom prst="rect">
            <a:avLst/>
          </a:prstGeom>
        </p:spPr>
        <p:txBody>
          <a:bodyPr vert="horz" lIns="91440" tIns="45720" rIns="91440" bIns="45720" rtlCol="0" anchor="ctr"/>
          <a:lstStyle>
            <a:lvl1pPr algn="l">
              <a:defRPr sz="900">
                <a:solidFill>
                  <a:srgbClr val="58595B"/>
                </a:solidFill>
              </a:defRPr>
            </a:lvl1pPr>
          </a:lstStyle>
          <a:p>
            <a:endParaRPr lang="nl-NL" dirty="0"/>
          </a:p>
        </p:txBody>
      </p:sp>
      <p:sp>
        <p:nvSpPr>
          <p:cNvPr id="13" name="Tijdelijke aanduiding voor datum 3">
            <a:extLst>
              <a:ext uri="{FF2B5EF4-FFF2-40B4-BE49-F238E27FC236}">
                <a16:creationId xmlns:a16="http://schemas.microsoft.com/office/drawing/2014/main" id="{E1D4F42B-65AC-4419-AFB5-6779FDE87B86}"/>
              </a:ext>
            </a:extLst>
          </p:cNvPr>
          <p:cNvSpPr>
            <a:spLocks noGrp="1"/>
          </p:cNvSpPr>
          <p:nvPr>
            <p:ph type="dt" sz="half" idx="2"/>
          </p:nvPr>
        </p:nvSpPr>
        <p:spPr>
          <a:xfrm>
            <a:off x="1064340" y="6047427"/>
            <a:ext cx="784767" cy="346075"/>
          </a:xfrm>
          <a:prstGeom prst="rect">
            <a:avLst/>
          </a:prstGeom>
        </p:spPr>
        <p:txBody>
          <a:bodyPr vert="horz" lIns="91440" tIns="45720" rIns="91440" bIns="45720" rtlCol="0" anchor="ctr"/>
          <a:lstStyle>
            <a:lvl1pPr algn="ctr">
              <a:defRPr sz="900">
                <a:solidFill>
                  <a:srgbClr val="58595B"/>
                </a:solidFill>
                <a:latin typeface="Calibri" panose="020F0502020204030204" pitchFamily="34" charset="0"/>
                <a:cs typeface="Calibri" panose="020F0502020204030204" pitchFamily="34" charset="0"/>
              </a:defRPr>
            </a:lvl1pPr>
          </a:lstStyle>
          <a:p>
            <a:fld id="{9516FE63-0ACF-4B32-A67A-03EBAAEF9D3C}" type="datetime1">
              <a:rPr lang="nl-NL" smtClean="0"/>
              <a:t>18-9-2024</a:t>
            </a:fld>
            <a:r>
              <a:rPr lang="nl-NL"/>
              <a:t> </a:t>
            </a:r>
            <a:endParaRPr lang="nl-NL" dirty="0"/>
          </a:p>
        </p:txBody>
      </p:sp>
    </p:spTree>
    <p:extLst>
      <p:ext uri="{BB962C8B-B14F-4D97-AF65-F5344CB8AC3E}">
        <p14:creationId xmlns:p14="http://schemas.microsoft.com/office/powerpoint/2010/main" val="4806978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Algemeen met afbeelding">
    <p:spTree>
      <p:nvGrpSpPr>
        <p:cNvPr id="1" name=""/>
        <p:cNvGrpSpPr/>
        <p:nvPr/>
      </p:nvGrpSpPr>
      <p:grpSpPr>
        <a:xfrm>
          <a:off x="0" y="0"/>
          <a:ext cx="0" cy="0"/>
          <a:chOff x="0" y="0"/>
          <a:chExt cx="0" cy="0"/>
        </a:xfrm>
      </p:grpSpPr>
      <p:sp>
        <p:nvSpPr>
          <p:cNvPr id="8" name="Tijdelijke aanduiding voor afbeelding 7">
            <a:extLst>
              <a:ext uri="{FF2B5EF4-FFF2-40B4-BE49-F238E27FC236}">
                <a16:creationId xmlns:a16="http://schemas.microsoft.com/office/drawing/2014/main" id="{27680045-D6AD-4AC7-8CD2-071C22C8D674}"/>
              </a:ext>
            </a:extLst>
          </p:cNvPr>
          <p:cNvSpPr>
            <a:spLocks noGrp="1"/>
          </p:cNvSpPr>
          <p:nvPr>
            <p:ph type="pic" sz="quarter" idx="11"/>
          </p:nvPr>
        </p:nvSpPr>
        <p:spPr>
          <a:xfrm>
            <a:off x="5988050" y="2091823"/>
            <a:ext cx="5105400" cy="3200401"/>
          </a:xfrm>
          <a:prstGeom prst="rect">
            <a:avLst/>
          </a:prstGeom>
        </p:spPr>
        <p:txBody>
          <a:bodyPr/>
          <a:lstStyle/>
          <a:p>
            <a:r>
              <a:rPr lang="nl-NL"/>
              <a:t>Klik op het pictogram als u een afbeelding wilt toevoegen</a:t>
            </a:r>
          </a:p>
        </p:txBody>
      </p:sp>
      <p:sp>
        <p:nvSpPr>
          <p:cNvPr id="9" name="Tijdelijke aanduiding voor tekst 7">
            <a:extLst>
              <a:ext uri="{FF2B5EF4-FFF2-40B4-BE49-F238E27FC236}">
                <a16:creationId xmlns:a16="http://schemas.microsoft.com/office/drawing/2014/main" id="{EA284B9E-A9DE-478E-93E5-4220A1145F5E}"/>
              </a:ext>
            </a:extLst>
          </p:cNvPr>
          <p:cNvSpPr>
            <a:spLocks noGrp="1"/>
          </p:cNvSpPr>
          <p:nvPr>
            <p:ph type="body" sz="quarter" idx="12" hasCustomPrompt="1"/>
          </p:nvPr>
        </p:nvSpPr>
        <p:spPr>
          <a:xfrm>
            <a:off x="425784" y="369176"/>
            <a:ext cx="10667666" cy="685800"/>
          </a:xfrm>
          <a:prstGeom prst="rect">
            <a:avLst/>
          </a:prstGeom>
        </p:spPr>
        <p:txBody>
          <a:bodyPr/>
          <a:lstStyle>
            <a:lvl1pPr>
              <a:defRPr sz="4000">
                <a:solidFill>
                  <a:srgbClr val="58595B"/>
                </a:solidFill>
                <a:latin typeface="Calibri" panose="020F0502020204030204" pitchFamily="34" charset="0"/>
                <a:cs typeface="Calibri" panose="020F0502020204030204" pitchFamily="34" charset="0"/>
              </a:defRPr>
            </a:lvl1pPr>
          </a:lstStyle>
          <a:p>
            <a:pPr lvl="0"/>
            <a:r>
              <a:rPr lang="nl-NL" dirty="0"/>
              <a:t>Titel</a:t>
            </a:r>
          </a:p>
        </p:txBody>
      </p:sp>
      <p:sp>
        <p:nvSpPr>
          <p:cNvPr id="10" name="Tijdelijke aanduiding voor tekst 9">
            <a:extLst>
              <a:ext uri="{FF2B5EF4-FFF2-40B4-BE49-F238E27FC236}">
                <a16:creationId xmlns:a16="http://schemas.microsoft.com/office/drawing/2014/main" id="{27D1644D-C2C1-4462-9D04-333A34A77D99}"/>
              </a:ext>
            </a:extLst>
          </p:cNvPr>
          <p:cNvSpPr>
            <a:spLocks noGrp="1"/>
          </p:cNvSpPr>
          <p:nvPr>
            <p:ph type="body" sz="quarter" idx="13" hasCustomPrompt="1"/>
          </p:nvPr>
        </p:nvSpPr>
        <p:spPr>
          <a:xfrm>
            <a:off x="425784" y="1031875"/>
            <a:ext cx="10667666" cy="990600"/>
          </a:xfrm>
          <a:prstGeom prst="rect">
            <a:avLst/>
          </a:prstGeom>
        </p:spPr>
        <p:txBody>
          <a:bodyPr/>
          <a:lstStyle>
            <a:lvl1pPr>
              <a:defRPr sz="2400">
                <a:solidFill>
                  <a:srgbClr val="B6D772"/>
                </a:solidFill>
                <a:latin typeface="Calibri" panose="020F0502020204030204" pitchFamily="34" charset="0"/>
                <a:cs typeface="Calibri" panose="020F0502020204030204" pitchFamily="34" charset="0"/>
              </a:defRPr>
            </a:lvl1pPr>
          </a:lstStyle>
          <a:p>
            <a:pPr lvl="0"/>
            <a:r>
              <a:rPr lang="nl-NL" dirty="0"/>
              <a:t>Subtitel</a:t>
            </a:r>
          </a:p>
        </p:txBody>
      </p:sp>
      <p:sp>
        <p:nvSpPr>
          <p:cNvPr id="11" name="Tijdelijke aanduiding voor tekst 11">
            <a:extLst>
              <a:ext uri="{FF2B5EF4-FFF2-40B4-BE49-F238E27FC236}">
                <a16:creationId xmlns:a16="http://schemas.microsoft.com/office/drawing/2014/main" id="{5F6CCCCB-D3EC-4DB0-AFE8-BC672B7BD649}"/>
              </a:ext>
            </a:extLst>
          </p:cNvPr>
          <p:cNvSpPr>
            <a:spLocks noGrp="1"/>
          </p:cNvSpPr>
          <p:nvPr>
            <p:ph type="body" sz="quarter" idx="14"/>
          </p:nvPr>
        </p:nvSpPr>
        <p:spPr>
          <a:xfrm>
            <a:off x="425450" y="2091824"/>
            <a:ext cx="5334000" cy="3200400"/>
          </a:xfrm>
          <a:prstGeom prst="rect">
            <a:avLst/>
          </a:prstGeom>
        </p:spPr>
        <p:txBody>
          <a:bodyPr/>
          <a:lstStyle>
            <a:lvl1pPr>
              <a:defRPr sz="1400">
                <a:solidFill>
                  <a:srgbClr val="58595B"/>
                </a:solidFill>
                <a:latin typeface="Calibri" panose="020F0502020204030204" pitchFamily="34" charset="0"/>
                <a:cs typeface="Calibri" panose="020F0502020204030204" pitchFamily="34" charset="0"/>
              </a:defRPr>
            </a:lvl1pPr>
            <a:lvl2pPr>
              <a:defRPr sz="1400">
                <a:solidFill>
                  <a:srgbClr val="58595B"/>
                </a:solidFill>
                <a:latin typeface="Calibri" panose="020F0502020204030204" pitchFamily="34" charset="0"/>
                <a:cs typeface="Calibri" panose="020F0502020204030204" pitchFamily="34" charset="0"/>
              </a:defRPr>
            </a:lvl2pPr>
            <a:lvl3pPr>
              <a:defRPr sz="1400">
                <a:solidFill>
                  <a:srgbClr val="58595B"/>
                </a:solidFill>
                <a:latin typeface="Calibri" panose="020F0502020204030204" pitchFamily="34" charset="0"/>
                <a:cs typeface="Calibri" panose="020F0502020204030204" pitchFamily="34" charset="0"/>
              </a:defRPr>
            </a:lvl3pPr>
            <a:lvl4pPr>
              <a:defRPr sz="1400">
                <a:solidFill>
                  <a:srgbClr val="58595B"/>
                </a:solidFill>
                <a:latin typeface="Calibri" panose="020F0502020204030204" pitchFamily="34" charset="0"/>
                <a:cs typeface="Calibri" panose="020F0502020204030204" pitchFamily="34" charset="0"/>
              </a:defRPr>
            </a:lvl4pPr>
            <a:lvl5pPr>
              <a:defRPr sz="1400">
                <a:solidFill>
                  <a:srgbClr val="58595B"/>
                </a:solidFill>
                <a:latin typeface="Calibri" panose="020F0502020204030204" pitchFamily="34" charset="0"/>
                <a:cs typeface="Calibri" panose="020F0502020204030204" pitchFamily="34" charset="0"/>
              </a:defRPr>
            </a:lvl5pPr>
          </a:lstStyle>
          <a:p>
            <a:pPr lvl="0"/>
            <a:r>
              <a:rPr lang="nl-NL"/>
              <a:t>Tekststijl van het model bewerken</a:t>
            </a:r>
          </a:p>
        </p:txBody>
      </p:sp>
      <p:sp>
        <p:nvSpPr>
          <p:cNvPr id="14" name="Tijdelijke aanduiding voor voettekst 15">
            <a:extLst>
              <a:ext uri="{FF2B5EF4-FFF2-40B4-BE49-F238E27FC236}">
                <a16:creationId xmlns:a16="http://schemas.microsoft.com/office/drawing/2014/main" id="{473468F4-9B61-4A73-9179-32DF79BB029A}"/>
              </a:ext>
            </a:extLst>
          </p:cNvPr>
          <p:cNvSpPr>
            <a:spLocks noGrp="1"/>
          </p:cNvSpPr>
          <p:nvPr>
            <p:ph type="ftr" sz="quarter" idx="3"/>
          </p:nvPr>
        </p:nvSpPr>
        <p:spPr>
          <a:xfrm>
            <a:off x="1790574" y="6047426"/>
            <a:ext cx="5867400" cy="346075"/>
          </a:xfrm>
          <a:prstGeom prst="rect">
            <a:avLst/>
          </a:prstGeom>
        </p:spPr>
        <p:txBody>
          <a:bodyPr vert="horz" lIns="91440" tIns="45720" rIns="91440" bIns="45720" rtlCol="0" anchor="ctr"/>
          <a:lstStyle>
            <a:lvl1pPr algn="l">
              <a:defRPr sz="900">
                <a:solidFill>
                  <a:srgbClr val="58595B"/>
                </a:solidFill>
              </a:defRPr>
            </a:lvl1pPr>
          </a:lstStyle>
          <a:p>
            <a:endParaRPr lang="nl-NL" dirty="0"/>
          </a:p>
        </p:txBody>
      </p:sp>
      <p:sp>
        <p:nvSpPr>
          <p:cNvPr id="15" name="Tijdelijke aanduiding voor datum 3">
            <a:extLst>
              <a:ext uri="{FF2B5EF4-FFF2-40B4-BE49-F238E27FC236}">
                <a16:creationId xmlns:a16="http://schemas.microsoft.com/office/drawing/2014/main" id="{F345ED81-5FB8-4EE8-A73D-3EF1168CA2C8}"/>
              </a:ext>
            </a:extLst>
          </p:cNvPr>
          <p:cNvSpPr>
            <a:spLocks noGrp="1"/>
          </p:cNvSpPr>
          <p:nvPr>
            <p:ph type="dt" sz="half" idx="2"/>
          </p:nvPr>
        </p:nvSpPr>
        <p:spPr>
          <a:xfrm>
            <a:off x="1064340" y="6047427"/>
            <a:ext cx="784767" cy="346075"/>
          </a:xfrm>
          <a:prstGeom prst="rect">
            <a:avLst/>
          </a:prstGeom>
        </p:spPr>
        <p:txBody>
          <a:bodyPr vert="horz" lIns="91440" tIns="45720" rIns="91440" bIns="45720" rtlCol="0" anchor="ctr"/>
          <a:lstStyle>
            <a:lvl1pPr algn="ctr">
              <a:defRPr sz="900">
                <a:solidFill>
                  <a:srgbClr val="58595B"/>
                </a:solidFill>
                <a:latin typeface="Calibri" panose="020F0502020204030204" pitchFamily="34" charset="0"/>
                <a:cs typeface="Calibri" panose="020F0502020204030204" pitchFamily="34" charset="0"/>
              </a:defRPr>
            </a:lvl1pPr>
          </a:lstStyle>
          <a:p>
            <a:fld id="{B2803BB1-D56D-4406-96DB-1B528CCBC5B3}" type="datetime1">
              <a:rPr lang="nl-NL" smtClean="0"/>
              <a:t>18-9-2024</a:t>
            </a:fld>
            <a:r>
              <a:rPr lang="nl-NL"/>
              <a:t> </a:t>
            </a:r>
            <a:endParaRPr lang="nl-NL" dirty="0"/>
          </a:p>
        </p:txBody>
      </p:sp>
    </p:spTree>
    <p:extLst>
      <p:ext uri="{BB962C8B-B14F-4D97-AF65-F5344CB8AC3E}">
        <p14:creationId xmlns:p14="http://schemas.microsoft.com/office/powerpoint/2010/main" val="25410670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Algemeen_2 afbeeldingen">
    <p:spTree>
      <p:nvGrpSpPr>
        <p:cNvPr id="1" name=""/>
        <p:cNvGrpSpPr/>
        <p:nvPr/>
      </p:nvGrpSpPr>
      <p:grpSpPr>
        <a:xfrm>
          <a:off x="0" y="0"/>
          <a:ext cx="0" cy="0"/>
          <a:chOff x="0" y="0"/>
          <a:chExt cx="0" cy="0"/>
        </a:xfrm>
      </p:grpSpPr>
      <p:sp>
        <p:nvSpPr>
          <p:cNvPr id="11" name="Tijdelijke aanduiding voor tekst 7">
            <a:extLst>
              <a:ext uri="{FF2B5EF4-FFF2-40B4-BE49-F238E27FC236}">
                <a16:creationId xmlns:a16="http://schemas.microsoft.com/office/drawing/2014/main" id="{C030925E-01F7-42C4-9389-38AB79516A9D}"/>
              </a:ext>
            </a:extLst>
          </p:cNvPr>
          <p:cNvSpPr>
            <a:spLocks noGrp="1"/>
          </p:cNvSpPr>
          <p:nvPr>
            <p:ph type="body" sz="quarter" idx="13" hasCustomPrompt="1"/>
          </p:nvPr>
        </p:nvSpPr>
        <p:spPr>
          <a:xfrm>
            <a:off x="425783" y="369176"/>
            <a:ext cx="10658977" cy="685800"/>
          </a:xfrm>
          <a:prstGeom prst="rect">
            <a:avLst/>
          </a:prstGeom>
        </p:spPr>
        <p:txBody>
          <a:bodyPr/>
          <a:lstStyle>
            <a:lvl1pPr>
              <a:defRPr sz="4000">
                <a:solidFill>
                  <a:srgbClr val="58595B"/>
                </a:solidFill>
                <a:latin typeface="Calibri" panose="020F0502020204030204" pitchFamily="34" charset="0"/>
                <a:cs typeface="Calibri" panose="020F0502020204030204" pitchFamily="34" charset="0"/>
              </a:defRPr>
            </a:lvl1pPr>
          </a:lstStyle>
          <a:p>
            <a:pPr lvl="0"/>
            <a:r>
              <a:rPr lang="nl-NL" dirty="0"/>
              <a:t>Titel</a:t>
            </a:r>
          </a:p>
        </p:txBody>
      </p:sp>
      <p:sp>
        <p:nvSpPr>
          <p:cNvPr id="12" name="Tijdelijke aanduiding voor tekst 9">
            <a:extLst>
              <a:ext uri="{FF2B5EF4-FFF2-40B4-BE49-F238E27FC236}">
                <a16:creationId xmlns:a16="http://schemas.microsoft.com/office/drawing/2014/main" id="{D43A7886-2198-47CF-B2FD-277A16E14945}"/>
              </a:ext>
            </a:extLst>
          </p:cNvPr>
          <p:cNvSpPr>
            <a:spLocks noGrp="1"/>
          </p:cNvSpPr>
          <p:nvPr>
            <p:ph type="body" sz="quarter" idx="14" hasCustomPrompt="1"/>
          </p:nvPr>
        </p:nvSpPr>
        <p:spPr>
          <a:xfrm>
            <a:off x="425783" y="1031875"/>
            <a:ext cx="10658977" cy="990600"/>
          </a:xfrm>
          <a:prstGeom prst="rect">
            <a:avLst/>
          </a:prstGeom>
        </p:spPr>
        <p:txBody>
          <a:bodyPr/>
          <a:lstStyle>
            <a:lvl1pPr>
              <a:defRPr sz="2400">
                <a:solidFill>
                  <a:srgbClr val="B6D772"/>
                </a:solidFill>
                <a:latin typeface="Calibri" panose="020F0502020204030204" pitchFamily="34" charset="0"/>
                <a:cs typeface="Calibri" panose="020F0502020204030204" pitchFamily="34" charset="0"/>
              </a:defRPr>
            </a:lvl1pPr>
          </a:lstStyle>
          <a:p>
            <a:pPr lvl="0"/>
            <a:r>
              <a:rPr lang="nl-NL" dirty="0"/>
              <a:t>Subtitel</a:t>
            </a:r>
          </a:p>
        </p:txBody>
      </p:sp>
      <p:sp>
        <p:nvSpPr>
          <p:cNvPr id="13" name="Tijdelijke aanduiding voor afbeelding 7">
            <a:extLst>
              <a:ext uri="{FF2B5EF4-FFF2-40B4-BE49-F238E27FC236}">
                <a16:creationId xmlns:a16="http://schemas.microsoft.com/office/drawing/2014/main" id="{F859298A-B8E4-41F5-BADE-5605298311DE}"/>
              </a:ext>
            </a:extLst>
          </p:cNvPr>
          <p:cNvSpPr>
            <a:spLocks noGrp="1"/>
          </p:cNvSpPr>
          <p:nvPr>
            <p:ph type="pic" sz="quarter" idx="11"/>
          </p:nvPr>
        </p:nvSpPr>
        <p:spPr>
          <a:xfrm>
            <a:off x="5988050" y="2091823"/>
            <a:ext cx="5105400" cy="3200401"/>
          </a:xfrm>
          <a:prstGeom prst="rect">
            <a:avLst/>
          </a:prstGeom>
        </p:spPr>
        <p:txBody>
          <a:bodyPr/>
          <a:lstStyle/>
          <a:p>
            <a:r>
              <a:rPr lang="nl-NL"/>
              <a:t>Klik op het pictogram als u een afbeelding wilt toevoegen</a:t>
            </a:r>
          </a:p>
        </p:txBody>
      </p:sp>
      <p:sp>
        <p:nvSpPr>
          <p:cNvPr id="14" name="Tijdelijke aanduiding voor afbeelding 7">
            <a:extLst>
              <a:ext uri="{FF2B5EF4-FFF2-40B4-BE49-F238E27FC236}">
                <a16:creationId xmlns:a16="http://schemas.microsoft.com/office/drawing/2014/main" id="{9FF82CAD-267B-4567-8FD4-80E499567BF2}"/>
              </a:ext>
            </a:extLst>
          </p:cNvPr>
          <p:cNvSpPr>
            <a:spLocks noGrp="1"/>
          </p:cNvSpPr>
          <p:nvPr>
            <p:ph type="pic" sz="quarter" idx="15"/>
          </p:nvPr>
        </p:nvSpPr>
        <p:spPr>
          <a:xfrm>
            <a:off x="425450" y="2091822"/>
            <a:ext cx="5105400" cy="3200401"/>
          </a:xfrm>
          <a:prstGeom prst="rect">
            <a:avLst/>
          </a:prstGeom>
        </p:spPr>
        <p:txBody>
          <a:bodyPr/>
          <a:lstStyle/>
          <a:p>
            <a:r>
              <a:rPr lang="nl-NL"/>
              <a:t>Klik op het pictogram als u een afbeelding wilt toevoegen</a:t>
            </a:r>
          </a:p>
        </p:txBody>
      </p:sp>
      <p:sp>
        <p:nvSpPr>
          <p:cNvPr id="18" name="Tijdelijke aanduiding voor voettekst 15">
            <a:extLst>
              <a:ext uri="{FF2B5EF4-FFF2-40B4-BE49-F238E27FC236}">
                <a16:creationId xmlns:a16="http://schemas.microsoft.com/office/drawing/2014/main" id="{C52DFF97-EF94-42F6-9FB1-87A91AF3AE88}"/>
              </a:ext>
            </a:extLst>
          </p:cNvPr>
          <p:cNvSpPr>
            <a:spLocks noGrp="1"/>
          </p:cNvSpPr>
          <p:nvPr>
            <p:ph type="ftr" sz="quarter" idx="3"/>
          </p:nvPr>
        </p:nvSpPr>
        <p:spPr>
          <a:xfrm>
            <a:off x="1790574" y="6047426"/>
            <a:ext cx="5867400" cy="346075"/>
          </a:xfrm>
          <a:prstGeom prst="rect">
            <a:avLst/>
          </a:prstGeom>
        </p:spPr>
        <p:txBody>
          <a:bodyPr vert="horz" lIns="91440" tIns="45720" rIns="91440" bIns="45720" rtlCol="0" anchor="ctr"/>
          <a:lstStyle>
            <a:lvl1pPr algn="l">
              <a:defRPr sz="900">
                <a:solidFill>
                  <a:srgbClr val="58595B"/>
                </a:solidFill>
              </a:defRPr>
            </a:lvl1pPr>
          </a:lstStyle>
          <a:p>
            <a:endParaRPr lang="nl-NL" dirty="0"/>
          </a:p>
        </p:txBody>
      </p:sp>
      <p:sp>
        <p:nvSpPr>
          <p:cNvPr id="19" name="Tijdelijke aanduiding voor datum 3">
            <a:extLst>
              <a:ext uri="{FF2B5EF4-FFF2-40B4-BE49-F238E27FC236}">
                <a16:creationId xmlns:a16="http://schemas.microsoft.com/office/drawing/2014/main" id="{C32D7D9E-D47F-4D9B-857C-8F4F6AC16ECE}"/>
              </a:ext>
            </a:extLst>
          </p:cNvPr>
          <p:cNvSpPr>
            <a:spLocks noGrp="1"/>
          </p:cNvSpPr>
          <p:nvPr>
            <p:ph type="dt" sz="half" idx="2"/>
          </p:nvPr>
        </p:nvSpPr>
        <p:spPr>
          <a:xfrm>
            <a:off x="1064340" y="6047427"/>
            <a:ext cx="784767" cy="346075"/>
          </a:xfrm>
          <a:prstGeom prst="rect">
            <a:avLst/>
          </a:prstGeom>
        </p:spPr>
        <p:txBody>
          <a:bodyPr vert="horz" lIns="91440" tIns="45720" rIns="91440" bIns="45720" rtlCol="0" anchor="ctr"/>
          <a:lstStyle>
            <a:lvl1pPr algn="ctr">
              <a:defRPr sz="900">
                <a:solidFill>
                  <a:srgbClr val="58595B"/>
                </a:solidFill>
                <a:latin typeface="Calibri" panose="020F0502020204030204" pitchFamily="34" charset="0"/>
                <a:cs typeface="Calibri" panose="020F0502020204030204" pitchFamily="34" charset="0"/>
              </a:defRPr>
            </a:lvl1pPr>
          </a:lstStyle>
          <a:p>
            <a:fld id="{7FE6DFAE-DF6C-456D-B232-BC4F704F035B}" type="datetime1">
              <a:rPr lang="nl-NL" smtClean="0"/>
              <a:t>18-9-2024</a:t>
            </a:fld>
            <a:r>
              <a:rPr lang="nl-NL"/>
              <a:t> </a:t>
            </a:r>
            <a:endParaRPr lang="nl-NL" dirty="0"/>
          </a:p>
        </p:txBody>
      </p:sp>
    </p:spTree>
    <p:extLst>
      <p:ext uri="{BB962C8B-B14F-4D97-AF65-F5344CB8AC3E}">
        <p14:creationId xmlns:p14="http://schemas.microsoft.com/office/powerpoint/2010/main" val="24294398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3.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object 3">
            <a:extLst>
              <a:ext uri="{FF2B5EF4-FFF2-40B4-BE49-F238E27FC236}">
                <a16:creationId xmlns:a16="http://schemas.microsoft.com/office/drawing/2014/main" id="{A565DCA3-961C-4D0F-8FCE-873E333D4189}"/>
              </a:ext>
            </a:extLst>
          </p:cNvPr>
          <p:cNvSpPr/>
          <p:nvPr/>
        </p:nvSpPr>
        <p:spPr>
          <a:xfrm>
            <a:off x="10206874" y="6075314"/>
            <a:ext cx="68579" cy="173482"/>
          </a:xfrm>
          <a:prstGeom prst="rect">
            <a:avLst/>
          </a:prstGeom>
          <a:blipFill>
            <a:blip r:embed="rId22" cstate="print"/>
            <a:stretch>
              <a:fillRect/>
            </a:stretch>
          </a:blipFill>
        </p:spPr>
        <p:txBody>
          <a:bodyPr wrap="square" lIns="0" tIns="0" rIns="0" bIns="0" rtlCol="0"/>
          <a:lstStyle/>
          <a:p>
            <a:endParaRPr/>
          </a:p>
        </p:txBody>
      </p:sp>
      <p:sp>
        <p:nvSpPr>
          <p:cNvPr id="9" name="object 4">
            <a:extLst>
              <a:ext uri="{FF2B5EF4-FFF2-40B4-BE49-F238E27FC236}">
                <a16:creationId xmlns:a16="http://schemas.microsoft.com/office/drawing/2014/main" id="{405CB93D-77D9-4DA1-BADF-ABA5B01F4E12}"/>
              </a:ext>
            </a:extLst>
          </p:cNvPr>
          <p:cNvSpPr/>
          <p:nvPr/>
        </p:nvSpPr>
        <p:spPr>
          <a:xfrm>
            <a:off x="10296984" y="6150904"/>
            <a:ext cx="68567" cy="97891"/>
          </a:xfrm>
          <a:prstGeom prst="rect">
            <a:avLst/>
          </a:prstGeom>
          <a:blipFill>
            <a:blip r:embed="rId23" cstate="print"/>
            <a:stretch>
              <a:fillRect/>
            </a:stretch>
          </a:blipFill>
        </p:spPr>
        <p:txBody>
          <a:bodyPr wrap="square" lIns="0" tIns="0" rIns="0" bIns="0" rtlCol="0"/>
          <a:lstStyle/>
          <a:p>
            <a:endParaRPr/>
          </a:p>
        </p:txBody>
      </p:sp>
      <p:sp>
        <p:nvSpPr>
          <p:cNvPr id="10" name="object 5">
            <a:extLst>
              <a:ext uri="{FF2B5EF4-FFF2-40B4-BE49-F238E27FC236}">
                <a16:creationId xmlns:a16="http://schemas.microsoft.com/office/drawing/2014/main" id="{2D9960ED-EE7A-4FD6-B740-5339A15BE940}"/>
              </a:ext>
            </a:extLst>
          </p:cNvPr>
          <p:cNvSpPr/>
          <p:nvPr/>
        </p:nvSpPr>
        <p:spPr>
          <a:xfrm>
            <a:off x="10389694" y="6150891"/>
            <a:ext cx="43180" cy="98425"/>
          </a:xfrm>
          <a:custGeom>
            <a:avLst/>
            <a:gdLst/>
            <a:ahLst/>
            <a:cxnLst/>
            <a:rect l="l" t="t" r="r" b="b"/>
            <a:pathLst>
              <a:path w="43179" h="98425">
                <a:moveTo>
                  <a:pt x="29108" y="0"/>
                </a:moveTo>
                <a:lnTo>
                  <a:pt x="24599" y="0"/>
                </a:lnTo>
                <a:lnTo>
                  <a:pt x="15039" y="1832"/>
                </a:lnTo>
                <a:lnTo>
                  <a:pt x="7218" y="7046"/>
                </a:lnTo>
                <a:lnTo>
                  <a:pt x="1938" y="15221"/>
                </a:lnTo>
                <a:lnTo>
                  <a:pt x="0" y="25933"/>
                </a:lnTo>
                <a:lnTo>
                  <a:pt x="0" y="95072"/>
                </a:lnTo>
                <a:lnTo>
                  <a:pt x="2806" y="97904"/>
                </a:lnTo>
                <a:lnTo>
                  <a:pt x="9944" y="97904"/>
                </a:lnTo>
                <a:lnTo>
                  <a:pt x="12763" y="95072"/>
                </a:lnTo>
                <a:lnTo>
                  <a:pt x="12763" y="17094"/>
                </a:lnTo>
                <a:lnTo>
                  <a:pt x="18021" y="12217"/>
                </a:lnTo>
                <a:lnTo>
                  <a:pt x="41979" y="12217"/>
                </a:lnTo>
                <a:lnTo>
                  <a:pt x="43180" y="11087"/>
                </a:lnTo>
                <a:lnTo>
                  <a:pt x="43180" y="4889"/>
                </a:lnTo>
                <a:lnTo>
                  <a:pt x="41122" y="2070"/>
                </a:lnTo>
                <a:lnTo>
                  <a:pt x="38125" y="1498"/>
                </a:lnTo>
                <a:lnTo>
                  <a:pt x="33604" y="584"/>
                </a:lnTo>
                <a:lnTo>
                  <a:pt x="29108" y="0"/>
                </a:lnTo>
                <a:close/>
              </a:path>
              <a:path w="43179" h="98425">
                <a:moveTo>
                  <a:pt x="41979" y="12217"/>
                </a:moveTo>
                <a:lnTo>
                  <a:pt x="27774" y="12217"/>
                </a:lnTo>
                <a:lnTo>
                  <a:pt x="30607" y="12598"/>
                </a:lnTo>
                <a:lnTo>
                  <a:pt x="33604" y="13157"/>
                </a:lnTo>
                <a:lnTo>
                  <a:pt x="34734" y="13334"/>
                </a:lnTo>
                <a:lnTo>
                  <a:pt x="35864" y="13728"/>
                </a:lnTo>
                <a:lnTo>
                  <a:pt x="40373" y="13728"/>
                </a:lnTo>
                <a:lnTo>
                  <a:pt x="41979" y="12217"/>
                </a:lnTo>
                <a:close/>
              </a:path>
            </a:pathLst>
          </a:custGeom>
          <a:solidFill>
            <a:srgbClr val="58595B"/>
          </a:solidFill>
        </p:spPr>
        <p:txBody>
          <a:bodyPr wrap="square" lIns="0" tIns="0" rIns="0" bIns="0" rtlCol="0"/>
          <a:lstStyle/>
          <a:p>
            <a:endParaRPr/>
          </a:p>
        </p:txBody>
      </p:sp>
      <p:sp>
        <p:nvSpPr>
          <p:cNvPr id="11" name="object 6">
            <a:extLst>
              <a:ext uri="{FF2B5EF4-FFF2-40B4-BE49-F238E27FC236}">
                <a16:creationId xmlns:a16="http://schemas.microsoft.com/office/drawing/2014/main" id="{3C5C6D52-775F-4539-997A-80F9D8B0C1DF}"/>
              </a:ext>
            </a:extLst>
          </p:cNvPr>
          <p:cNvSpPr/>
          <p:nvPr/>
        </p:nvSpPr>
        <p:spPr>
          <a:xfrm>
            <a:off x="10634109" y="6150899"/>
            <a:ext cx="242111" cy="97896"/>
          </a:xfrm>
          <a:prstGeom prst="rect">
            <a:avLst/>
          </a:prstGeom>
          <a:blipFill>
            <a:blip r:embed="rId24" cstate="print"/>
            <a:stretch>
              <a:fillRect/>
            </a:stretch>
          </a:blipFill>
        </p:spPr>
        <p:txBody>
          <a:bodyPr wrap="square" lIns="0" tIns="0" rIns="0" bIns="0" rtlCol="0"/>
          <a:lstStyle/>
          <a:p>
            <a:endParaRPr/>
          </a:p>
        </p:txBody>
      </p:sp>
      <p:sp>
        <p:nvSpPr>
          <p:cNvPr id="12" name="object 7">
            <a:extLst>
              <a:ext uri="{FF2B5EF4-FFF2-40B4-BE49-F238E27FC236}">
                <a16:creationId xmlns:a16="http://schemas.microsoft.com/office/drawing/2014/main" id="{435902FF-1F2A-4711-A55E-64FBB618A699}"/>
              </a:ext>
            </a:extLst>
          </p:cNvPr>
          <p:cNvSpPr/>
          <p:nvPr/>
        </p:nvSpPr>
        <p:spPr>
          <a:xfrm>
            <a:off x="10449249" y="6075320"/>
            <a:ext cx="164465" cy="192405"/>
          </a:xfrm>
          <a:custGeom>
            <a:avLst/>
            <a:gdLst/>
            <a:ahLst/>
            <a:cxnLst/>
            <a:rect l="l" t="t" r="r" b="b"/>
            <a:pathLst>
              <a:path w="164465" h="192404">
                <a:moveTo>
                  <a:pt x="60645" y="87414"/>
                </a:moveTo>
                <a:lnTo>
                  <a:pt x="34378" y="87414"/>
                </a:lnTo>
                <a:lnTo>
                  <a:pt x="43345" y="88889"/>
                </a:lnTo>
                <a:lnTo>
                  <a:pt x="50077" y="93148"/>
                </a:lnTo>
                <a:lnTo>
                  <a:pt x="54309" y="99940"/>
                </a:lnTo>
                <a:lnTo>
                  <a:pt x="55778" y="109016"/>
                </a:lnTo>
                <a:lnTo>
                  <a:pt x="55778" y="166217"/>
                </a:lnTo>
                <a:lnTo>
                  <a:pt x="55859" y="167982"/>
                </a:lnTo>
                <a:lnTo>
                  <a:pt x="82143" y="192201"/>
                </a:lnTo>
                <a:lnTo>
                  <a:pt x="91853" y="190355"/>
                </a:lnTo>
                <a:lnTo>
                  <a:pt x="99932" y="185289"/>
                </a:lnTo>
                <a:lnTo>
                  <a:pt x="104376" y="179451"/>
                </a:lnTo>
                <a:lnTo>
                  <a:pt x="74853" y="179451"/>
                </a:lnTo>
                <a:lnTo>
                  <a:pt x="69011" y="173723"/>
                </a:lnTo>
                <a:lnTo>
                  <a:pt x="68692" y="168414"/>
                </a:lnTo>
                <a:lnTo>
                  <a:pt x="68579" y="109956"/>
                </a:lnTo>
                <a:lnTo>
                  <a:pt x="66115" y="95948"/>
                </a:lnTo>
                <a:lnTo>
                  <a:pt x="60645" y="87414"/>
                </a:lnTo>
                <a:close/>
              </a:path>
              <a:path w="164465" h="192404">
                <a:moveTo>
                  <a:pt x="105689" y="0"/>
                </a:moveTo>
                <a:lnTo>
                  <a:pt x="98564" y="0"/>
                </a:lnTo>
                <a:lnTo>
                  <a:pt x="95745" y="2806"/>
                </a:lnTo>
                <a:lnTo>
                  <a:pt x="95697" y="167487"/>
                </a:lnTo>
                <a:lnTo>
                  <a:pt x="95459" y="173443"/>
                </a:lnTo>
                <a:lnTo>
                  <a:pt x="95337" y="173723"/>
                </a:lnTo>
                <a:lnTo>
                  <a:pt x="89534" y="179451"/>
                </a:lnTo>
                <a:lnTo>
                  <a:pt x="104376" y="179451"/>
                </a:lnTo>
                <a:lnTo>
                  <a:pt x="105657" y="177767"/>
                </a:lnTo>
                <a:lnTo>
                  <a:pt x="108381" y="168414"/>
                </a:lnTo>
                <a:lnTo>
                  <a:pt x="108470" y="167982"/>
                </a:lnTo>
                <a:lnTo>
                  <a:pt x="108534" y="95859"/>
                </a:lnTo>
                <a:lnTo>
                  <a:pt x="114338" y="90436"/>
                </a:lnTo>
                <a:lnTo>
                  <a:pt x="122034" y="87414"/>
                </a:lnTo>
                <a:lnTo>
                  <a:pt x="156379" y="87414"/>
                </a:lnTo>
                <a:lnTo>
                  <a:pt x="154890" y="85090"/>
                </a:lnTo>
                <a:lnTo>
                  <a:pt x="148954" y="81229"/>
                </a:lnTo>
                <a:lnTo>
                  <a:pt x="108534" y="81229"/>
                </a:lnTo>
                <a:lnTo>
                  <a:pt x="108534" y="2806"/>
                </a:lnTo>
                <a:lnTo>
                  <a:pt x="105689" y="0"/>
                </a:lnTo>
                <a:close/>
              </a:path>
              <a:path w="164465" h="192404">
                <a:moveTo>
                  <a:pt x="156379" y="87414"/>
                </a:moveTo>
                <a:lnTo>
                  <a:pt x="130124" y="87414"/>
                </a:lnTo>
                <a:lnTo>
                  <a:pt x="139097" y="88889"/>
                </a:lnTo>
                <a:lnTo>
                  <a:pt x="145837" y="93148"/>
                </a:lnTo>
                <a:lnTo>
                  <a:pt x="150076" y="99940"/>
                </a:lnTo>
                <a:lnTo>
                  <a:pt x="151549" y="109016"/>
                </a:lnTo>
                <a:lnTo>
                  <a:pt x="151549" y="170637"/>
                </a:lnTo>
                <a:lnTo>
                  <a:pt x="154355" y="173469"/>
                </a:lnTo>
                <a:lnTo>
                  <a:pt x="161493" y="173469"/>
                </a:lnTo>
                <a:lnTo>
                  <a:pt x="164312" y="170637"/>
                </a:lnTo>
                <a:lnTo>
                  <a:pt x="164312" y="109956"/>
                </a:lnTo>
                <a:lnTo>
                  <a:pt x="161847" y="95948"/>
                </a:lnTo>
                <a:lnTo>
                  <a:pt x="156379" y="87414"/>
                </a:lnTo>
                <a:close/>
              </a:path>
              <a:path w="164465" h="192404">
                <a:moveTo>
                  <a:pt x="34378" y="75577"/>
                </a:moveTo>
                <a:lnTo>
                  <a:pt x="0" y="84772"/>
                </a:lnTo>
                <a:lnTo>
                  <a:pt x="0" y="170637"/>
                </a:lnTo>
                <a:lnTo>
                  <a:pt x="2806" y="173443"/>
                </a:lnTo>
                <a:lnTo>
                  <a:pt x="9956" y="173443"/>
                </a:lnTo>
                <a:lnTo>
                  <a:pt x="12763" y="170637"/>
                </a:lnTo>
                <a:lnTo>
                  <a:pt x="12763" y="90589"/>
                </a:lnTo>
                <a:lnTo>
                  <a:pt x="19545" y="88519"/>
                </a:lnTo>
                <a:lnTo>
                  <a:pt x="26860" y="87414"/>
                </a:lnTo>
                <a:lnTo>
                  <a:pt x="60645" y="87414"/>
                </a:lnTo>
                <a:lnTo>
                  <a:pt x="59156" y="85090"/>
                </a:lnTo>
                <a:lnTo>
                  <a:pt x="48359" y="78070"/>
                </a:lnTo>
                <a:lnTo>
                  <a:pt x="34378" y="75577"/>
                </a:lnTo>
                <a:close/>
              </a:path>
              <a:path w="164465" h="192404">
                <a:moveTo>
                  <a:pt x="130124" y="75577"/>
                </a:moveTo>
                <a:lnTo>
                  <a:pt x="122427" y="75577"/>
                </a:lnTo>
                <a:lnTo>
                  <a:pt x="115087" y="77647"/>
                </a:lnTo>
                <a:lnTo>
                  <a:pt x="108534" y="81229"/>
                </a:lnTo>
                <a:lnTo>
                  <a:pt x="148954" y="81229"/>
                </a:lnTo>
                <a:lnTo>
                  <a:pt x="144097" y="78070"/>
                </a:lnTo>
                <a:lnTo>
                  <a:pt x="130124" y="75577"/>
                </a:lnTo>
                <a:close/>
              </a:path>
            </a:pathLst>
          </a:custGeom>
          <a:solidFill>
            <a:srgbClr val="58595B"/>
          </a:solidFill>
        </p:spPr>
        <p:txBody>
          <a:bodyPr wrap="square" lIns="0" tIns="0" rIns="0" bIns="0" rtlCol="0"/>
          <a:lstStyle/>
          <a:p>
            <a:endParaRPr/>
          </a:p>
        </p:txBody>
      </p:sp>
      <p:sp>
        <p:nvSpPr>
          <p:cNvPr id="13" name="object 8">
            <a:extLst>
              <a:ext uri="{FF2B5EF4-FFF2-40B4-BE49-F238E27FC236}">
                <a16:creationId xmlns:a16="http://schemas.microsoft.com/office/drawing/2014/main" id="{02F19907-7D8B-4B6E-B9A7-CD04832D1DC0}"/>
              </a:ext>
            </a:extLst>
          </p:cNvPr>
          <p:cNvSpPr/>
          <p:nvPr/>
        </p:nvSpPr>
        <p:spPr>
          <a:xfrm>
            <a:off x="10898185" y="6150904"/>
            <a:ext cx="68580" cy="97891"/>
          </a:xfrm>
          <a:prstGeom prst="rect">
            <a:avLst/>
          </a:prstGeom>
          <a:blipFill>
            <a:blip r:embed="rId25" cstate="print"/>
            <a:stretch>
              <a:fillRect/>
            </a:stretch>
          </a:blipFill>
        </p:spPr>
        <p:txBody>
          <a:bodyPr wrap="square" lIns="0" tIns="0" rIns="0" bIns="0" rtlCol="0"/>
          <a:lstStyle/>
          <a:p>
            <a:endParaRPr/>
          </a:p>
        </p:txBody>
      </p:sp>
      <p:sp>
        <p:nvSpPr>
          <p:cNvPr id="16" name="Tijdelijke aanduiding voor voettekst 15">
            <a:extLst>
              <a:ext uri="{FF2B5EF4-FFF2-40B4-BE49-F238E27FC236}">
                <a16:creationId xmlns:a16="http://schemas.microsoft.com/office/drawing/2014/main" id="{9555007D-FE54-4544-8992-2D77160E8B27}"/>
              </a:ext>
            </a:extLst>
          </p:cNvPr>
          <p:cNvSpPr>
            <a:spLocks noGrp="1"/>
          </p:cNvSpPr>
          <p:nvPr>
            <p:ph type="ftr" sz="quarter" idx="3"/>
          </p:nvPr>
        </p:nvSpPr>
        <p:spPr>
          <a:xfrm>
            <a:off x="1790574" y="6047426"/>
            <a:ext cx="5867400" cy="346075"/>
          </a:xfrm>
          <a:prstGeom prst="rect">
            <a:avLst/>
          </a:prstGeom>
        </p:spPr>
        <p:txBody>
          <a:bodyPr vert="horz" lIns="91440" tIns="45720" rIns="91440" bIns="45720" rtlCol="0" anchor="ctr"/>
          <a:lstStyle>
            <a:lvl1pPr algn="l">
              <a:defRPr sz="900">
                <a:solidFill>
                  <a:srgbClr val="58595B"/>
                </a:solidFill>
              </a:defRPr>
            </a:lvl1pPr>
          </a:lstStyle>
          <a:p>
            <a:endParaRPr lang="nl-NL" dirty="0"/>
          </a:p>
        </p:txBody>
      </p:sp>
      <p:sp>
        <p:nvSpPr>
          <p:cNvPr id="14" name="object 2">
            <a:extLst>
              <a:ext uri="{FF2B5EF4-FFF2-40B4-BE49-F238E27FC236}">
                <a16:creationId xmlns:a16="http://schemas.microsoft.com/office/drawing/2014/main" id="{751385E9-DCAA-4B92-BE5E-C65EBDDA1B1D}"/>
              </a:ext>
            </a:extLst>
          </p:cNvPr>
          <p:cNvSpPr txBox="1"/>
          <p:nvPr userDrawn="1"/>
        </p:nvSpPr>
        <p:spPr>
          <a:xfrm>
            <a:off x="-184150" y="6133720"/>
            <a:ext cx="1219200" cy="151323"/>
          </a:xfrm>
          <a:prstGeom prst="rect">
            <a:avLst/>
          </a:prstGeom>
        </p:spPr>
        <p:txBody>
          <a:bodyPr vert="horz" wrap="square" lIns="0" tIns="12700" rIns="0" bIns="0" rtlCol="0">
            <a:spAutoFit/>
          </a:bodyPr>
          <a:lstStyle/>
          <a:p>
            <a:pPr marL="12700" marR="0" lvl="0" indent="0" algn="r" defTabSz="914400" rtl="0" eaLnBrk="1" fontAlgn="auto" latinLnBrk="0" hangingPunct="1">
              <a:lnSpc>
                <a:spcPct val="100000"/>
              </a:lnSpc>
              <a:spcBef>
                <a:spcPts val="100"/>
              </a:spcBef>
              <a:spcAft>
                <a:spcPts val="0"/>
              </a:spcAft>
              <a:buClrTx/>
              <a:buSzTx/>
              <a:buFontTx/>
              <a:buNone/>
              <a:tabLst/>
              <a:defRPr/>
            </a:pPr>
            <a:r>
              <a:rPr lang="nl-NL" sz="900" b="1" spc="10" dirty="0">
                <a:solidFill>
                  <a:srgbClr val="58595B"/>
                </a:solidFill>
                <a:latin typeface="Calibri"/>
                <a:cs typeface="Calibri"/>
              </a:rPr>
              <a:t>pagina </a:t>
            </a:r>
            <a:fld id="{8C877BBC-D5AE-48BD-A89F-114A47E00CCB}" type="slidenum">
              <a:rPr lang="nl-NL" sz="900" b="1" spc="10" smtClean="0">
                <a:solidFill>
                  <a:srgbClr val="58595B"/>
                </a:solidFill>
                <a:latin typeface="Calibri"/>
                <a:cs typeface="Calibri"/>
              </a:rPr>
              <a:pPr marL="12700" marR="0" lvl="0" indent="0" algn="r" defTabSz="914400" rtl="0" eaLnBrk="1" fontAlgn="auto" latinLnBrk="0" hangingPunct="1">
                <a:lnSpc>
                  <a:spcPct val="100000"/>
                </a:lnSpc>
                <a:spcBef>
                  <a:spcPts val="100"/>
                </a:spcBef>
                <a:spcAft>
                  <a:spcPts val="0"/>
                </a:spcAft>
                <a:buClrTx/>
                <a:buSzTx/>
                <a:buFontTx/>
                <a:buNone/>
                <a:tabLst/>
                <a:defRPr/>
              </a:pPr>
              <a:t>‹nr.›</a:t>
            </a:fld>
            <a:r>
              <a:rPr lang="nl-NL" sz="900" dirty="0">
                <a:solidFill>
                  <a:srgbClr val="58595B"/>
                </a:solidFill>
                <a:latin typeface="Calibri"/>
                <a:cs typeface="Calibri"/>
              </a:rPr>
              <a:t>  </a:t>
            </a:r>
            <a:endParaRPr sz="900" dirty="0">
              <a:latin typeface="Calibri"/>
              <a:cs typeface="Calibri"/>
            </a:endParaRPr>
          </a:p>
        </p:txBody>
      </p:sp>
      <p:sp>
        <p:nvSpPr>
          <p:cNvPr id="15" name="object 3">
            <a:extLst>
              <a:ext uri="{FF2B5EF4-FFF2-40B4-BE49-F238E27FC236}">
                <a16:creationId xmlns:a16="http://schemas.microsoft.com/office/drawing/2014/main" id="{CEA5CECD-7BC9-4157-B602-31AFA35038BC}"/>
              </a:ext>
            </a:extLst>
          </p:cNvPr>
          <p:cNvSpPr/>
          <p:nvPr userDrawn="1"/>
        </p:nvSpPr>
        <p:spPr>
          <a:xfrm>
            <a:off x="10206874" y="6075314"/>
            <a:ext cx="68579" cy="173482"/>
          </a:xfrm>
          <a:prstGeom prst="rect">
            <a:avLst/>
          </a:prstGeom>
          <a:blipFill>
            <a:blip r:embed="rId22" cstate="print"/>
            <a:stretch>
              <a:fillRect/>
            </a:stretch>
          </a:blipFill>
        </p:spPr>
        <p:txBody>
          <a:bodyPr wrap="square" lIns="0" tIns="0" rIns="0" bIns="0" rtlCol="0"/>
          <a:lstStyle/>
          <a:p>
            <a:endParaRPr/>
          </a:p>
        </p:txBody>
      </p:sp>
      <p:sp>
        <p:nvSpPr>
          <p:cNvPr id="17" name="object 4">
            <a:extLst>
              <a:ext uri="{FF2B5EF4-FFF2-40B4-BE49-F238E27FC236}">
                <a16:creationId xmlns:a16="http://schemas.microsoft.com/office/drawing/2014/main" id="{3A5B176C-BCA9-4C73-A162-2B77FE0756D1}"/>
              </a:ext>
            </a:extLst>
          </p:cNvPr>
          <p:cNvSpPr/>
          <p:nvPr userDrawn="1"/>
        </p:nvSpPr>
        <p:spPr>
          <a:xfrm>
            <a:off x="10296984" y="6150904"/>
            <a:ext cx="68567" cy="97891"/>
          </a:xfrm>
          <a:prstGeom prst="rect">
            <a:avLst/>
          </a:prstGeom>
          <a:blipFill>
            <a:blip r:embed="rId23" cstate="print"/>
            <a:stretch>
              <a:fillRect/>
            </a:stretch>
          </a:blipFill>
        </p:spPr>
        <p:txBody>
          <a:bodyPr wrap="square" lIns="0" tIns="0" rIns="0" bIns="0" rtlCol="0"/>
          <a:lstStyle/>
          <a:p>
            <a:endParaRPr/>
          </a:p>
        </p:txBody>
      </p:sp>
      <p:sp>
        <p:nvSpPr>
          <p:cNvPr id="18" name="object 5">
            <a:extLst>
              <a:ext uri="{FF2B5EF4-FFF2-40B4-BE49-F238E27FC236}">
                <a16:creationId xmlns:a16="http://schemas.microsoft.com/office/drawing/2014/main" id="{D2BE9659-E7BA-4946-97CF-24CCDF989CD7}"/>
              </a:ext>
            </a:extLst>
          </p:cNvPr>
          <p:cNvSpPr/>
          <p:nvPr userDrawn="1"/>
        </p:nvSpPr>
        <p:spPr>
          <a:xfrm>
            <a:off x="10389694" y="6150891"/>
            <a:ext cx="43180" cy="98425"/>
          </a:xfrm>
          <a:custGeom>
            <a:avLst/>
            <a:gdLst/>
            <a:ahLst/>
            <a:cxnLst/>
            <a:rect l="l" t="t" r="r" b="b"/>
            <a:pathLst>
              <a:path w="43179" h="98425">
                <a:moveTo>
                  <a:pt x="29108" y="0"/>
                </a:moveTo>
                <a:lnTo>
                  <a:pt x="24599" y="0"/>
                </a:lnTo>
                <a:lnTo>
                  <a:pt x="15039" y="1832"/>
                </a:lnTo>
                <a:lnTo>
                  <a:pt x="7218" y="7046"/>
                </a:lnTo>
                <a:lnTo>
                  <a:pt x="1938" y="15221"/>
                </a:lnTo>
                <a:lnTo>
                  <a:pt x="0" y="25933"/>
                </a:lnTo>
                <a:lnTo>
                  <a:pt x="0" y="95072"/>
                </a:lnTo>
                <a:lnTo>
                  <a:pt x="2806" y="97904"/>
                </a:lnTo>
                <a:lnTo>
                  <a:pt x="9944" y="97904"/>
                </a:lnTo>
                <a:lnTo>
                  <a:pt x="12763" y="95072"/>
                </a:lnTo>
                <a:lnTo>
                  <a:pt x="12763" y="17094"/>
                </a:lnTo>
                <a:lnTo>
                  <a:pt x="18021" y="12217"/>
                </a:lnTo>
                <a:lnTo>
                  <a:pt x="41979" y="12217"/>
                </a:lnTo>
                <a:lnTo>
                  <a:pt x="43180" y="11087"/>
                </a:lnTo>
                <a:lnTo>
                  <a:pt x="43180" y="4889"/>
                </a:lnTo>
                <a:lnTo>
                  <a:pt x="41122" y="2070"/>
                </a:lnTo>
                <a:lnTo>
                  <a:pt x="38125" y="1498"/>
                </a:lnTo>
                <a:lnTo>
                  <a:pt x="33604" y="584"/>
                </a:lnTo>
                <a:lnTo>
                  <a:pt x="29108" y="0"/>
                </a:lnTo>
                <a:close/>
              </a:path>
              <a:path w="43179" h="98425">
                <a:moveTo>
                  <a:pt x="41979" y="12217"/>
                </a:moveTo>
                <a:lnTo>
                  <a:pt x="27774" y="12217"/>
                </a:lnTo>
                <a:lnTo>
                  <a:pt x="30607" y="12598"/>
                </a:lnTo>
                <a:lnTo>
                  <a:pt x="33604" y="13157"/>
                </a:lnTo>
                <a:lnTo>
                  <a:pt x="34734" y="13334"/>
                </a:lnTo>
                <a:lnTo>
                  <a:pt x="35864" y="13728"/>
                </a:lnTo>
                <a:lnTo>
                  <a:pt x="40373" y="13728"/>
                </a:lnTo>
                <a:lnTo>
                  <a:pt x="41979" y="12217"/>
                </a:lnTo>
                <a:close/>
              </a:path>
            </a:pathLst>
          </a:custGeom>
          <a:solidFill>
            <a:srgbClr val="58595B"/>
          </a:solidFill>
        </p:spPr>
        <p:txBody>
          <a:bodyPr wrap="square" lIns="0" tIns="0" rIns="0" bIns="0" rtlCol="0"/>
          <a:lstStyle/>
          <a:p>
            <a:endParaRPr/>
          </a:p>
        </p:txBody>
      </p:sp>
      <p:sp>
        <p:nvSpPr>
          <p:cNvPr id="19" name="object 6">
            <a:extLst>
              <a:ext uri="{FF2B5EF4-FFF2-40B4-BE49-F238E27FC236}">
                <a16:creationId xmlns:a16="http://schemas.microsoft.com/office/drawing/2014/main" id="{C9FD36B4-1352-4DDB-983F-CE93EE4B6B4E}"/>
              </a:ext>
            </a:extLst>
          </p:cNvPr>
          <p:cNvSpPr/>
          <p:nvPr userDrawn="1"/>
        </p:nvSpPr>
        <p:spPr>
          <a:xfrm>
            <a:off x="10634109" y="6150899"/>
            <a:ext cx="242111" cy="97896"/>
          </a:xfrm>
          <a:prstGeom prst="rect">
            <a:avLst/>
          </a:prstGeom>
          <a:blipFill>
            <a:blip r:embed="rId24" cstate="print"/>
            <a:stretch>
              <a:fillRect/>
            </a:stretch>
          </a:blipFill>
        </p:spPr>
        <p:txBody>
          <a:bodyPr wrap="square" lIns="0" tIns="0" rIns="0" bIns="0" rtlCol="0"/>
          <a:lstStyle/>
          <a:p>
            <a:endParaRPr/>
          </a:p>
        </p:txBody>
      </p:sp>
      <p:sp>
        <p:nvSpPr>
          <p:cNvPr id="20" name="object 7">
            <a:extLst>
              <a:ext uri="{FF2B5EF4-FFF2-40B4-BE49-F238E27FC236}">
                <a16:creationId xmlns:a16="http://schemas.microsoft.com/office/drawing/2014/main" id="{781C5028-E374-4964-BD81-21A09F0E30BB}"/>
              </a:ext>
            </a:extLst>
          </p:cNvPr>
          <p:cNvSpPr/>
          <p:nvPr userDrawn="1"/>
        </p:nvSpPr>
        <p:spPr>
          <a:xfrm>
            <a:off x="10449249" y="6075320"/>
            <a:ext cx="164465" cy="192405"/>
          </a:xfrm>
          <a:custGeom>
            <a:avLst/>
            <a:gdLst/>
            <a:ahLst/>
            <a:cxnLst/>
            <a:rect l="l" t="t" r="r" b="b"/>
            <a:pathLst>
              <a:path w="164465" h="192404">
                <a:moveTo>
                  <a:pt x="60645" y="87414"/>
                </a:moveTo>
                <a:lnTo>
                  <a:pt x="34378" y="87414"/>
                </a:lnTo>
                <a:lnTo>
                  <a:pt x="43345" y="88889"/>
                </a:lnTo>
                <a:lnTo>
                  <a:pt x="50077" y="93148"/>
                </a:lnTo>
                <a:lnTo>
                  <a:pt x="54309" y="99940"/>
                </a:lnTo>
                <a:lnTo>
                  <a:pt x="55778" y="109016"/>
                </a:lnTo>
                <a:lnTo>
                  <a:pt x="55778" y="166217"/>
                </a:lnTo>
                <a:lnTo>
                  <a:pt x="55859" y="167982"/>
                </a:lnTo>
                <a:lnTo>
                  <a:pt x="82143" y="192201"/>
                </a:lnTo>
                <a:lnTo>
                  <a:pt x="91853" y="190355"/>
                </a:lnTo>
                <a:lnTo>
                  <a:pt x="99932" y="185289"/>
                </a:lnTo>
                <a:lnTo>
                  <a:pt x="104376" y="179451"/>
                </a:lnTo>
                <a:lnTo>
                  <a:pt x="74853" y="179451"/>
                </a:lnTo>
                <a:lnTo>
                  <a:pt x="69011" y="173723"/>
                </a:lnTo>
                <a:lnTo>
                  <a:pt x="68692" y="168414"/>
                </a:lnTo>
                <a:lnTo>
                  <a:pt x="68579" y="109956"/>
                </a:lnTo>
                <a:lnTo>
                  <a:pt x="66115" y="95948"/>
                </a:lnTo>
                <a:lnTo>
                  <a:pt x="60645" y="87414"/>
                </a:lnTo>
                <a:close/>
              </a:path>
              <a:path w="164465" h="192404">
                <a:moveTo>
                  <a:pt x="105689" y="0"/>
                </a:moveTo>
                <a:lnTo>
                  <a:pt x="98564" y="0"/>
                </a:lnTo>
                <a:lnTo>
                  <a:pt x="95745" y="2806"/>
                </a:lnTo>
                <a:lnTo>
                  <a:pt x="95697" y="167487"/>
                </a:lnTo>
                <a:lnTo>
                  <a:pt x="95459" y="173443"/>
                </a:lnTo>
                <a:lnTo>
                  <a:pt x="95337" y="173723"/>
                </a:lnTo>
                <a:lnTo>
                  <a:pt x="89534" y="179451"/>
                </a:lnTo>
                <a:lnTo>
                  <a:pt x="104376" y="179451"/>
                </a:lnTo>
                <a:lnTo>
                  <a:pt x="105657" y="177767"/>
                </a:lnTo>
                <a:lnTo>
                  <a:pt x="108381" y="168414"/>
                </a:lnTo>
                <a:lnTo>
                  <a:pt x="108470" y="167982"/>
                </a:lnTo>
                <a:lnTo>
                  <a:pt x="108534" y="95859"/>
                </a:lnTo>
                <a:lnTo>
                  <a:pt x="114338" y="90436"/>
                </a:lnTo>
                <a:lnTo>
                  <a:pt x="122034" y="87414"/>
                </a:lnTo>
                <a:lnTo>
                  <a:pt x="156379" y="87414"/>
                </a:lnTo>
                <a:lnTo>
                  <a:pt x="154890" y="85090"/>
                </a:lnTo>
                <a:lnTo>
                  <a:pt x="148954" y="81229"/>
                </a:lnTo>
                <a:lnTo>
                  <a:pt x="108534" y="81229"/>
                </a:lnTo>
                <a:lnTo>
                  <a:pt x="108534" y="2806"/>
                </a:lnTo>
                <a:lnTo>
                  <a:pt x="105689" y="0"/>
                </a:lnTo>
                <a:close/>
              </a:path>
              <a:path w="164465" h="192404">
                <a:moveTo>
                  <a:pt x="156379" y="87414"/>
                </a:moveTo>
                <a:lnTo>
                  <a:pt x="130124" y="87414"/>
                </a:lnTo>
                <a:lnTo>
                  <a:pt x="139097" y="88889"/>
                </a:lnTo>
                <a:lnTo>
                  <a:pt x="145837" y="93148"/>
                </a:lnTo>
                <a:lnTo>
                  <a:pt x="150076" y="99940"/>
                </a:lnTo>
                <a:lnTo>
                  <a:pt x="151549" y="109016"/>
                </a:lnTo>
                <a:lnTo>
                  <a:pt x="151549" y="170637"/>
                </a:lnTo>
                <a:lnTo>
                  <a:pt x="154355" y="173469"/>
                </a:lnTo>
                <a:lnTo>
                  <a:pt x="161493" y="173469"/>
                </a:lnTo>
                <a:lnTo>
                  <a:pt x="164312" y="170637"/>
                </a:lnTo>
                <a:lnTo>
                  <a:pt x="164312" y="109956"/>
                </a:lnTo>
                <a:lnTo>
                  <a:pt x="161847" y="95948"/>
                </a:lnTo>
                <a:lnTo>
                  <a:pt x="156379" y="87414"/>
                </a:lnTo>
                <a:close/>
              </a:path>
              <a:path w="164465" h="192404">
                <a:moveTo>
                  <a:pt x="34378" y="75577"/>
                </a:moveTo>
                <a:lnTo>
                  <a:pt x="0" y="84772"/>
                </a:lnTo>
                <a:lnTo>
                  <a:pt x="0" y="170637"/>
                </a:lnTo>
                <a:lnTo>
                  <a:pt x="2806" y="173443"/>
                </a:lnTo>
                <a:lnTo>
                  <a:pt x="9956" y="173443"/>
                </a:lnTo>
                <a:lnTo>
                  <a:pt x="12763" y="170637"/>
                </a:lnTo>
                <a:lnTo>
                  <a:pt x="12763" y="90589"/>
                </a:lnTo>
                <a:lnTo>
                  <a:pt x="19545" y="88519"/>
                </a:lnTo>
                <a:lnTo>
                  <a:pt x="26860" y="87414"/>
                </a:lnTo>
                <a:lnTo>
                  <a:pt x="60645" y="87414"/>
                </a:lnTo>
                <a:lnTo>
                  <a:pt x="59156" y="85090"/>
                </a:lnTo>
                <a:lnTo>
                  <a:pt x="48359" y="78070"/>
                </a:lnTo>
                <a:lnTo>
                  <a:pt x="34378" y="75577"/>
                </a:lnTo>
                <a:close/>
              </a:path>
              <a:path w="164465" h="192404">
                <a:moveTo>
                  <a:pt x="130124" y="75577"/>
                </a:moveTo>
                <a:lnTo>
                  <a:pt x="122427" y="75577"/>
                </a:lnTo>
                <a:lnTo>
                  <a:pt x="115087" y="77647"/>
                </a:lnTo>
                <a:lnTo>
                  <a:pt x="108534" y="81229"/>
                </a:lnTo>
                <a:lnTo>
                  <a:pt x="148954" y="81229"/>
                </a:lnTo>
                <a:lnTo>
                  <a:pt x="144097" y="78070"/>
                </a:lnTo>
                <a:lnTo>
                  <a:pt x="130124" y="75577"/>
                </a:lnTo>
                <a:close/>
              </a:path>
            </a:pathLst>
          </a:custGeom>
          <a:solidFill>
            <a:srgbClr val="58595B"/>
          </a:solidFill>
        </p:spPr>
        <p:txBody>
          <a:bodyPr wrap="square" lIns="0" tIns="0" rIns="0" bIns="0" rtlCol="0"/>
          <a:lstStyle/>
          <a:p>
            <a:endParaRPr/>
          </a:p>
        </p:txBody>
      </p:sp>
      <p:sp>
        <p:nvSpPr>
          <p:cNvPr id="21" name="object 8">
            <a:extLst>
              <a:ext uri="{FF2B5EF4-FFF2-40B4-BE49-F238E27FC236}">
                <a16:creationId xmlns:a16="http://schemas.microsoft.com/office/drawing/2014/main" id="{F1B7CC90-1486-4124-8D88-5DC3B0DD0D5B}"/>
              </a:ext>
            </a:extLst>
          </p:cNvPr>
          <p:cNvSpPr/>
          <p:nvPr userDrawn="1"/>
        </p:nvSpPr>
        <p:spPr>
          <a:xfrm>
            <a:off x="10898185" y="6150904"/>
            <a:ext cx="68580" cy="97891"/>
          </a:xfrm>
          <a:prstGeom prst="rect">
            <a:avLst/>
          </a:prstGeom>
          <a:blipFill>
            <a:blip r:embed="rId25" cstate="print"/>
            <a:stretch>
              <a:fillRect/>
            </a:stretch>
          </a:blipFill>
        </p:spPr>
        <p:txBody>
          <a:bodyPr wrap="square" lIns="0" tIns="0" rIns="0" bIns="0" rtlCol="0"/>
          <a:lstStyle/>
          <a:p>
            <a:endParaRPr/>
          </a:p>
        </p:txBody>
      </p:sp>
      <p:sp>
        <p:nvSpPr>
          <p:cNvPr id="24" name="Tijdelijke aanduiding voor datum 3">
            <a:extLst>
              <a:ext uri="{FF2B5EF4-FFF2-40B4-BE49-F238E27FC236}">
                <a16:creationId xmlns:a16="http://schemas.microsoft.com/office/drawing/2014/main" id="{CE378755-DE2E-4E55-B7AC-066951C8B6BB}"/>
              </a:ext>
            </a:extLst>
          </p:cNvPr>
          <p:cNvSpPr>
            <a:spLocks noGrp="1"/>
          </p:cNvSpPr>
          <p:nvPr>
            <p:ph type="dt" sz="half" idx="2"/>
          </p:nvPr>
        </p:nvSpPr>
        <p:spPr>
          <a:xfrm>
            <a:off x="1064340" y="6047427"/>
            <a:ext cx="784767" cy="346075"/>
          </a:xfrm>
          <a:prstGeom prst="rect">
            <a:avLst/>
          </a:prstGeom>
        </p:spPr>
        <p:txBody>
          <a:bodyPr vert="horz" lIns="91440" tIns="45720" rIns="91440" bIns="45720" rtlCol="0" anchor="ctr"/>
          <a:lstStyle>
            <a:lvl1pPr algn="ctr">
              <a:defRPr sz="900">
                <a:solidFill>
                  <a:srgbClr val="58595B"/>
                </a:solidFill>
                <a:latin typeface="Calibri" panose="020F0502020204030204" pitchFamily="34" charset="0"/>
                <a:cs typeface="Calibri" panose="020F0502020204030204" pitchFamily="34" charset="0"/>
              </a:defRPr>
            </a:lvl1pPr>
          </a:lstStyle>
          <a:p>
            <a:fld id="{44448411-03D4-45AA-989C-3D885BD2D8E6}" type="datetime1">
              <a:rPr lang="nl-NL" smtClean="0"/>
              <a:t>18-9-2024</a:t>
            </a:fld>
            <a:r>
              <a:rPr lang="nl-NL"/>
              <a:t> </a:t>
            </a:r>
            <a:endParaRPr lang="nl-NL" dirty="0"/>
          </a:p>
        </p:txBody>
      </p:sp>
      <p:sp>
        <p:nvSpPr>
          <p:cNvPr id="25" name="Tekstvak 24">
            <a:extLst>
              <a:ext uri="{FF2B5EF4-FFF2-40B4-BE49-F238E27FC236}">
                <a16:creationId xmlns:a16="http://schemas.microsoft.com/office/drawing/2014/main" id="{DF384D39-DC08-490B-B55C-ED6B4AA518BD}"/>
              </a:ext>
            </a:extLst>
          </p:cNvPr>
          <p:cNvSpPr txBox="1"/>
          <p:nvPr userDrawn="1"/>
        </p:nvSpPr>
        <p:spPr>
          <a:xfrm>
            <a:off x="1012237" y="6105047"/>
            <a:ext cx="231210" cy="230832"/>
          </a:xfrm>
          <a:prstGeom prst="rect">
            <a:avLst/>
          </a:prstGeom>
          <a:noFill/>
        </p:spPr>
        <p:txBody>
          <a:bodyPr wrap="square" rtlCol="0">
            <a:spAutoFit/>
          </a:bodyPr>
          <a:lstStyle/>
          <a:p>
            <a:r>
              <a:rPr lang="nl-NL" sz="900" dirty="0">
                <a:solidFill>
                  <a:schemeClr val="tx1"/>
                </a:solidFill>
                <a:latin typeface="Calibri" panose="020F0502020204030204" pitchFamily="34" charset="0"/>
                <a:cs typeface="Calibri" panose="020F0502020204030204" pitchFamily="34" charset="0"/>
              </a:rPr>
              <a:t>/</a:t>
            </a:r>
          </a:p>
        </p:txBody>
      </p:sp>
      <p:sp>
        <p:nvSpPr>
          <p:cNvPr id="26" name="Tekstvak 25">
            <a:extLst>
              <a:ext uri="{FF2B5EF4-FFF2-40B4-BE49-F238E27FC236}">
                <a16:creationId xmlns:a16="http://schemas.microsoft.com/office/drawing/2014/main" id="{C704D3D2-7259-4EB4-8547-F8224C5A7EB3}"/>
              </a:ext>
            </a:extLst>
          </p:cNvPr>
          <p:cNvSpPr txBox="1"/>
          <p:nvPr userDrawn="1"/>
        </p:nvSpPr>
        <p:spPr>
          <a:xfrm>
            <a:off x="1670747" y="6093965"/>
            <a:ext cx="231210" cy="230832"/>
          </a:xfrm>
          <a:prstGeom prst="rect">
            <a:avLst/>
          </a:prstGeom>
          <a:noFill/>
        </p:spPr>
        <p:txBody>
          <a:bodyPr wrap="square" rtlCol="0">
            <a:spAutoFit/>
          </a:bodyPr>
          <a:lstStyle/>
          <a:p>
            <a:r>
              <a:rPr lang="nl-NL" sz="900" dirty="0">
                <a:solidFill>
                  <a:schemeClr val="tx1"/>
                </a:solidFill>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33015997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9" r:id="rId4"/>
    <p:sldLayoutId id="2147483670" r:id="rId5"/>
    <p:sldLayoutId id="2147483671" r:id="rId6"/>
    <p:sldLayoutId id="2147483675" r:id="rId7"/>
    <p:sldLayoutId id="2147483683" r:id="rId8"/>
    <p:sldLayoutId id="2147483684" r:id="rId9"/>
    <p:sldLayoutId id="2147483676" r:id="rId10"/>
    <p:sldLayoutId id="2147483677" r:id="rId11"/>
    <p:sldLayoutId id="2147483678" r:id="rId12"/>
    <p:sldLayoutId id="2147483679" r:id="rId13"/>
    <p:sldLayoutId id="2147483680" r:id="rId14"/>
    <p:sldLayoutId id="2147483681" r:id="rId15"/>
    <p:sldLayoutId id="2147483682" r:id="rId16"/>
    <p:sldLayoutId id="2147483702" r:id="rId17"/>
    <p:sldLayoutId id="2147483703" r:id="rId18"/>
    <p:sldLayoutId id="2147483687" r:id="rId19"/>
    <p:sldLayoutId id="2147483688" r:id="rId20"/>
  </p:sldLayoutIdLst>
  <p:hf sldNum="0" hdr="0"/>
  <p:txStyles>
    <p:titleStyle>
      <a:lvl1pPr eaLnBrk="1" hangingPunct="1">
        <a:defRPr>
          <a:latin typeface="+mj-lt"/>
          <a:ea typeface="+mj-ea"/>
          <a:cs typeface="+mj-cs"/>
        </a:defRPr>
      </a:lvl1pPr>
    </p:titleStyle>
    <p:body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bodyStyle>
    <p:other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1"/>
          </p:nvPr>
        </p:nvSpPr>
        <p:spPr>
          <a:xfrm>
            <a:off x="499561" y="3358567"/>
            <a:ext cx="3747721" cy="2092907"/>
          </a:xfrm>
        </p:spPr>
        <p:txBody>
          <a:bodyPr/>
          <a:lstStyle/>
          <a:p>
            <a:r>
              <a:rPr lang="nl-NL" sz="3600" kern="1200" dirty="0">
                <a:ea typeface="+mj-ea"/>
                <a:cs typeface="+mj-cs"/>
              </a:rPr>
              <a:t>Kwaliteit van leven</a:t>
            </a:r>
          </a:p>
          <a:p>
            <a:r>
              <a:rPr lang="nl-NL" sz="3600" kern="1200" dirty="0">
                <a:ea typeface="+mj-ea"/>
                <a:cs typeface="+mj-cs"/>
              </a:rPr>
              <a:t>dialysepatiënten</a:t>
            </a:r>
            <a:endParaRPr lang="nl-NL" sz="6000" dirty="0"/>
          </a:p>
        </p:txBody>
      </p:sp>
      <p:pic>
        <p:nvPicPr>
          <p:cNvPr id="6" name="Tijdelijke aanduiding voor afbeelding 5"/>
          <p:cNvPicPr>
            <a:picLocks noGrp="1" noChangeAspect="1"/>
          </p:cNvPicPr>
          <p:nvPr>
            <p:ph type="pic" sz="quarter" idx="14"/>
          </p:nvPr>
        </p:nvPicPr>
        <p:blipFill>
          <a:blip r:embed="rId3" cstate="print">
            <a:extLst>
              <a:ext uri="{28A0092B-C50C-407E-A947-70E740481C1C}">
                <a14:useLocalDpi xmlns:a14="http://schemas.microsoft.com/office/drawing/2010/main" val="0"/>
              </a:ext>
            </a:extLst>
          </a:blip>
          <a:srcRect l="1118" r="1118"/>
          <a:stretch>
            <a:fillRect/>
          </a:stretch>
        </p:blipFill>
        <p:spPr/>
      </p:pic>
    </p:spTree>
    <p:extLst>
      <p:ext uri="{BB962C8B-B14F-4D97-AF65-F5344CB8AC3E}">
        <p14:creationId xmlns:p14="http://schemas.microsoft.com/office/powerpoint/2010/main" val="17755857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1"/>
          </p:nvPr>
        </p:nvSpPr>
        <p:spPr/>
        <p:txBody>
          <a:bodyPr/>
          <a:lstStyle/>
          <a:p>
            <a:r>
              <a:rPr lang="nl-NL" dirty="0"/>
              <a:t>Symptoom</a:t>
            </a:r>
          </a:p>
        </p:txBody>
      </p:sp>
      <p:sp>
        <p:nvSpPr>
          <p:cNvPr id="3" name="Tijdelijke aanduiding voor tekst 2"/>
          <p:cNvSpPr>
            <a:spLocks noGrp="1"/>
          </p:cNvSpPr>
          <p:nvPr>
            <p:ph type="body" sz="quarter" idx="12"/>
          </p:nvPr>
        </p:nvSpPr>
        <p:spPr/>
        <p:txBody>
          <a:bodyPr/>
          <a:lstStyle/>
          <a:p>
            <a:endParaRPr lang="nl-NL"/>
          </a:p>
        </p:txBody>
      </p:sp>
      <p:sp>
        <p:nvSpPr>
          <p:cNvPr id="4" name="Tijdelijke aanduiding voor tekst 3"/>
          <p:cNvSpPr>
            <a:spLocks noGrp="1"/>
          </p:cNvSpPr>
          <p:nvPr>
            <p:ph type="body" sz="quarter" idx="13"/>
          </p:nvPr>
        </p:nvSpPr>
        <p:spPr/>
        <p:txBody>
          <a:bodyPr/>
          <a:lstStyle/>
          <a:p>
            <a:r>
              <a:rPr lang="nl-NL" sz="1600" b="1" dirty="0">
                <a:solidFill>
                  <a:prstClr val="black"/>
                </a:solidFill>
              </a:rPr>
              <a:t>Droge mond</a:t>
            </a:r>
          </a:p>
          <a:p>
            <a:pPr marL="285750" indent="-285750">
              <a:buFont typeface="Arial" panose="020B0604020202020204" pitchFamily="34" charset="0"/>
              <a:buChar char="•"/>
            </a:pPr>
            <a:r>
              <a:rPr lang="nl-NL" sz="1600" dirty="0">
                <a:solidFill>
                  <a:prstClr val="black"/>
                </a:solidFill>
              </a:rPr>
              <a:t>Arts</a:t>
            </a:r>
          </a:p>
          <a:p>
            <a:pPr marL="285750" indent="-285750">
              <a:buFont typeface="Arial" panose="020B0604020202020204" pitchFamily="34" charset="0"/>
              <a:buChar char="•"/>
            </a:pPr>
            <a:r>
              <a:rPr lang="nl-NL" sz="1600" dirty="0">
                <a:solidFill>
                  <a:prstClr val="black"/>
                </a:solidFill>
              </a:rPr>
              <a:t>Bespreek natrium beperking</a:t>
            </a:r>
          </a:p>
          <a:p>
            <a:pPr marL="285750" indent="-285750">
              <a:buFont typeface="Arial" panose="020B0604020202020204" pitchFamily="34" charset="0"/>
              <a:buChar char="•"/>
            </a:pPr>
            <a:r>
              <a:rPr lang="nl-NL" sz="1600" dirty="0">
                <a:solidFill>
                  <a:prstClr val="black"/>
                </a:solidFill>
              </a:rPr>
              <a:t>Mondhygiëne (spoeling)</a:t>
            </a:r>
          </a:p>
          <a:p>
            <a:pPr marL="285750" indent="-285750">
              <a:buFont typeface="Arial" panose="020B0604020202020204" pitchFamily="34" charset="0"/>
              <a:buChar char="•"/>
            </a:pPr>
            <a:r>
              <a:rPr lang="nl-NL" sz="1600" dirty="0">
                <a:solidFill>
                  <a:prstClr val="black"/>
                </a:solidFill>
              </a:rPr>
              <a:t>SG evalueren</a:t>
            </a:r>
          </a:p>
          <a:p>
            <a:endParaRPr lang="nl-NL" sz="1600" dirty="0">
              <a:solidFill>
                <a:prstClr val="black"/>
              </a:solidFill>
            </a:endParaRPr>
          </a:p>
          <a:p>
            <a:r>
              <a:rPr lang="nl-NL" sz="1600" b="1" dirty="0">
                <a:solidFill>
                  <a:prstClr val="black"/>
                </a:solidFill>
              </a:rPr>
              <a:t>Hoofdpijn</a:t>
            </a:r>
          </a:p>
          <a:p>
            <a:pPr marL="285750" indent="-285750">
              <a:buFont typeface="Arial" panose="020B0604020202020204" pitchFamily="34" charset="0"/>
              <a:buChar char="•"/>
            </a:pPr>
            <a:r>
              <a:rPr lang="nl-NL" sz="1600" dirty="0">
                <a:solidFill>
                  <a:prstClr val="black"/>
                </a:solidFill>
              </a:rPr>
              <a:t>Bespreken wanneer de hoofdpijn optreedt</a:t>
            </a:r>
          </a:p>
          <a:p>
            <a:pPr marL="285750" indent="-285750">
              <a:buFont typeface="Arial" panose="020B0604020202020204" pitchFamily="34" charset="0"/>
              <a:buChar char="•"/>
            </a:pPr>
            <a:r>
              <a:rPr lang="nl-NL" sz="1600" dirty="0">
                <a:solidFill>
                  <a:prstClr val="black"/>
                </a:solidFill>
              </a:rPr>
              <a:t>Arts (</a:t>
            </a:r>
            <a:r>
              <a:rPr lang="nl-NL" sz="1600" dirty="0" err="1">
                <a:solidFill>
                  <a:prstClr val="black"/>
                </a:solidFill>
              </a:rPr>
              <a:t>desequilibrium</a:t>
            </a:r>
            <a:r>
              <a:rPr lang="nl-NL" sz="1600" dirty="0">
                <a:solidFill>
                  <a:prstClr val="black"/>
                </a:solidFill>
              </a:rPr>
              <a:t>)</a:t>
            </a:r>
          </a:p>
          <a:p>
            <a:pPr marL="285750" indent="-285750">
              <a:buFont typeface="Arial" panose="020B0604020202020204" pitchFamily="34" charset="0"/>
              <a:buChar char="•"/>
            </a:pPr>
            <a:r>
              <a:rPr lang="nl-NL" sz="1600" dirty="0">
                <a:solidFill>
                  <a:prstClr val="black"/>
                </a:solidFill>
              </a:rPr>
              <a:t>SG evalueren</a:t>
            </a:r>
          </a:p>
          <a:p>
            <a:endParaRPr lang="nl-NL" sz="1600" dirty="0">
              <a:solidFill>
                <a:prstClr val="black"/>
              </a:solidFill>
            </a:endParaRPr>
          </a:p>
        </p:txBody>
      </p:sp>
      <p:sp>
        <p:nvSpPr>
          <p:cNvPr id="6" name="Tijdelijke aanduiding voor datum 5"/>
          <p:cNvSpPr>
            <a:spLocks noGrp="1"/>
          </p:cNvSpPr>
          <p:nvPr>
            <p:ph type="dt" sz="half" idx="2"/>
          </p:nvPr>
        </p:nvSpPr>
        <p:spPr/>
        <p:txBody>
          <a:bodyPr/>
          <a:lstStyle/>
          <a:p>
            <a:fld id="{9516FE63-0ACF-4B32-A67A-03EBAAEF9D3C}" type="datetime1">
              <a:rPr lang="nl-NL" smtClean="0"/>
              <a:t>18-9-2024</a:t>
            </a:fld>
            <a:r>
              <a:rPr lang="nl-NL" dirty="0"/>
              <a:t> </a:t>
            </a:r>
          </a:p>
        </p:txBody>
      </p:sp>
      <p:sp>
        <p:nvSpPr>
          <p:cNvPr id="7" name="Rechthoek 6"/>
          <p:cNvSpPr/>
          <p:nvPr/>
        </p:nvSpPr>
        <p:spPr>
          <a:xfrm>
            <a:off x="1727002" y="6099094"/>
            <a:ext cx="2236510" cy="230832"/>
          </a:xfrm>
          <a:prstGeom prst="rect">
            <a:avLst/>
          </a:prstGeom>
        </p:spPr>
        <p:txBody>
          <a:bodyPr wrap="none">
            <a:spAutoFit/>
          </a:bodyPr>
          <a:lstStyle/>
          <a:p>
            <a:r>
              <a:rPr lang="nl-NL" sz="900" dirty="0">
                <a:solidFill>
                  <a:srgbClr val="58595B"/>
                </a:solidFill>
                <a:latin typeface="Calibri" panose="020F0502020204030204" pitchFamily="34" charset="0"/>
                <a:cs typeface="Calibri" panose="020F0502020204030204" pitchFamily="34" charset="0"/>
              </a:rPr>
              <a:t>Waaier kwaliteit van leven dialysepatiënten</a:t>
            </a:r>
          </a:p>
        </p:txBody>
      </p:sp>
    </p:spTree>
    <p:extLst>
      <p:ext uri="{BB962C8B-B14F-4D97-AF65-F5344CB8AC3E}">
        <p14:creationId xmlns:p14="http://schemas.microsoft.com/office/powerpoint/2010/main" val="40318450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2"/>
          </p:nvPr>
        </p:nvSpPr>
        <p:spPr>
          <a:xfrm>
            <a:off x="2087042" y="2161555"/>
            <a:ext cx="7165032" cy="2046525"/>
          </a:xfrm>
        </p:spPr>
        <p:txBody>
          <a:bodyPr/>
          <a:lstStyle/>
          <a:p>
            <a:r>
              <a:rPr lang="nl-NL" dirty="0"/>
              <a:t>Lichamelijk functioneren &amp; rol</a:t>
            </a:r>
          </a:p>
          <a:p>
            <a:endParaRPr lang="nl-NL" dirty="0"/>
          </a:p>
        </p:txBody>
      </p:sp>
    </p:spTree>
    <p:extLst>
      <p:ext uri="{BB962C8B-B14F-4D97-AF65-F5344CB8AC3E}">
        <p14:creationId xmlns:p14="http://schemas.microsoft.com/office/powerpoint/2010/main" val="36542069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1"/>
          </p:nvPr>
        </p:nvSpPr>
        <p:spPr/>
        <p:txBody>
          <a:bodyPr/>
          <a:lstStyle/>
          <a:p>
            <a:r>
              <a:rPr lang="nl-NL" dirty="0"/>
              <a:t>Lichamelijk functioneren &amp; rol</a:t>
            </a:r>
          </a:p>
        </p:txBody>
      </p:sp>
      <p:sp>
        <p:nvSpPr>
          <p:cNvPr id="3" name="Tijdelijke aanduiding voor tekst 2"/>
          <p:cNvSpPr>
            <a:spLocks noGrp="1"/>
          </p:cNvSpPr>
          <p:nvPr>
            <p:ph type="body" sz="quarter" idx="12"/>
          </p:nvPr>
        </p:nvSpPr>
        <p:spPr/>
        <p:txBody>
          <a:bodyPr/>
          <a:lstStyle/>
          <a:p>
            <a:endParaRPr lang="nl-NL"/>
          </a:p>
        </p:txBody>
      </p:sp>
      <p:sp>
        <p:nvSpPr>
          <p:cNvPr id="4" name="Tijdelijke aanduiding voor tekst 3"/>
          <p:cNvSpPr>
            <a:spLocks noGrp="1"/>
          </p:cNvSpPr>
          <p:nvPr>
            <p:ph type="body" sz="quarter" idx="13"/>
          </p:nvPr>
        </p:nvSpPr>
        <p:spPr/>
        <p:txBody>
          <a:bodyPr/>
          <a:lstStyle/>
          <a:p>
            <a:pPr marL="342900" lvl="0" indent="-342900">
              <a:spcBef>
                <a:spcPct val="20000"/>
              </a:spcBef>
              <a:buFont typeface="Arial" pitchFamily="34" charset="0"/>
              <a:buChar char="•"/>
            </a:pPr>
            <a:r>
              <a:rPr lang="nl-NL" sz="1600" dirty="0">
                <a:solidFill>
                  <a:prstClr val="black"/>
                </a:solidFill>
              </a:rPr>
              <a:t>Bepaal de beïnvloedende factoren</a:t>
            </a:r>
          </a:p>
          <a:p>
            <a:pPr marL="342900" lvl="0" indent="-342900">
              <a:spcBef>
                <a:spcPct val="20000"/>
              </a:spcBef>
              <a:buFont typeface="Arial" pitchFamily="34" charset="0"/>
              <a:buChar char="•"/>
            </a:pPr>
            <a:r>
              <a:rPr lang="nl-NL" sz="1600" dirty="0">
                <a:solidFill>
                  <a:prstClr val="black"/>
                </a:solidFill>
              </a:rPr>
              <a:t>Bevorder optimale deelname aan zelfzorgactiviteiten</a:t>
            </a:r>
          </a:p>
          <a:p>
            <a:pPr marL="342900" lvl="0" indent="-342900">
              <a:spcBef>
                <a:spcPct val="20000"/>
              </a:spcBef>
              <a:buFont typeface="Arial" pitchFamily="34" charset="0"/>
              <a:buChar char="•"/>
            </a:pPr>
            <a:r>
              <a:rPr lang="nl-NL" sz="1600" dirty="0">
                <a:solidFill>
                  <a:prstClr val="black"/>
                </a:solidFill>
              </a:rPr>
              <a:t>Bevorder gevoel voor eigenwaarde en laat patiënt keuzes maken</a:t>
            </a:r>
          </a:p>
          <a:p>
            <a:pPr marL="342900" lvl="0" indent="-342900">
              <a:spcBef>
                <a:spcPct val="20000"/>
              </a:spcBef>
              <a:buFont typeface="Arial" pitchFamily="34" charset="0"/>
              <a:buChar char="•"/>
            </a:pPr>
            <a:r>
              <a:rPr lang="nl-NL" sz="1600" dirty="0">
                <a:solidFill>
                  <a:prstClr val="black"/>
                </a:solidFill>
              </a:rPr>
              <a:t>Onderzoek welke zelfzorgactiviteit in welke mate uitvoerbaar is door de patiënt</a:t>
            </a:r>
          </a:p>
          <a:p>
            <a:pPr marL="342900" lvl="0" indent="-342900">
              <a:spcBef>
                <a:spcPct val="20000"/>
              </a:spcBef>
              <a:buFont typeface="Arial" pitchFamily="34" charset="0"/>
              <a:buChar char="•"/>
            </a:pPr>
            <a:r>
              <a:rPr lang="nl-NL" sz="1600" dirty="0">
                <a:solidFill>
                  <a:prstClr val="black"/>
                </a:solidFill>
              </a:rPr>
              <a:t>Mentale stoornissen: stimuleer zelfzorg, geef hulp, geen kritiek</a:t>
            </a:r>
          </a:p>
          <a:p>
            <a:pPr marL="342900" lvl="0" indent="-342900">
              <a:spcBef>
                <a:spcPct val="20000"/>
              </a:spcBef>
              <a:buFont typeface="Arial" pitchFamily="34" charset="0"/>
              <a:buChar char="•"/>
            </a:pPr>
            <a:r>
              <a:rPr lang="nl-NL" sz="1600" dirty="0">
                <a:solidFill>
                  <a:prstClr val="black"/>
                </a:solidFill>
              </a:rPr>
              <a:t>Hulpmiddelen -&gt; thuiszorgwinkel, ondersteuning door mantelzorger, thuiszorg, MW</a:t>
            </a:r>
          </a:p>
        </p:txBody>
      </p:sp>
      <p:sp>
        <p:nvSpPr>
          <p:cNvPr id="5" name="Tijdelijke aanduiding voor voettekst 4"/>
          <p:cNvSpPr>
            <a:spLocks noGrp="1"/>
          </p:cNvSpPr>
          <p:nvPr>
            <p:ph type="ftr" sz="quarter" idx="3"/>
          </p:nvPr>
        </p:nvSpPr>
        <p:spPr/>
        <p:txBody>
          <a:bodyPr/>
          <a:lstStyle/>
          <a:p>
            <a:r>
              <a:rPr lang="nl-NL" dirty="0"/>
              <a:t>Waaier kwaliteit van leven dialysepatiënten</a:t>
            </a:r>
          </a:p>
        </p:txBody>
      </p:sp>
      <p:sp>
        <p:nvSpPr>
          <p:cNvPr id="6" name="Tijdelijke aanduiding voor datum 5"/>
          <p:cNvSpPr>
            <a:spLocks noGrp="1"/>
          </p:cNvSpPr>
          <p:nvPr>
            <p:ph type="dt" sz="half" idx="2"/>
          </p:nvPr>
        </p:nvSpPr>
        <p:spPr/>
        <p:txBody>
          <a:bodyPr/>
          <a:lstStyle/>
          <a:p>
            <a:fld id="{9516FE63-0ACF-4B32-A67A-03EBAAEF9D3C}" type="datetime1">
              <a:rPr lang="nl-NL" smtClean="0"/>
              <a:t>18-9-2024</a:t>
            </a:fld>
            <a:r>
              <a:rPr lang="nl-NL" dirty="0"/>
              <a:t> </a:t>
            </a:r>
          </a:p>
        </p:txBody>
      </p:sp>
      <p:grpSp>
        <p:nvGrpSpPr>
          <p:cNvPr id="14" name="Groep 13"/>
          <p:cNvGrpSpPr/>
          <p:nvPr/>
        </p:nvGrpSpPr>
        <p:grpSpPr>
          <a:xfrm>
            <a:off x="10147387" y="369176"/>
            <a:ext cx="946063" cy="946063"/>
            <a:chOff x="4485376" y="141995"/>
            <a:chExt cx="946063" cy="946063"/>
          </a:xfrm>
        </p:grpSpPr>
        <p:sp>
          <p:nvSpPr>
            <p:cNvPr id="15" name="Ovaal 14"/>
            <p:cNvSpPr/>
            <p:nvPr/>
          </p:nvSpPr>
          <p:spPr>
            <a:xfrm>
              <a:off x="4485376" y="141995"/>
              <a:ext cx="946063" cy="946063"/>
            </a:xfrm>
            <a:prstGeom prst="ellipse">
              <a:avLst/>
            </a:prstGeom>
            <a:solidFill>
              <a:srgbClr val="CFCF89"/>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6" name="Ovaal 4"/>
            <p:cNvSpPr txBox="1"/>
            <p:nvPr/>
          </p:nvSpPr>
          <p:spPr>
            <a:xfrm>
              <a:off x="4623924" y="280543"/>
              <a:ext cx="668967" cy="66896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nl-NL" sz="1100" kern="1200" dirty="0">
                  <a:solidFill>
                    <a:schemeClr val="bg1"/>
                  </a:solidFill>
                </a:rPr>
                <a:t>Lichamelijk</a:t>
              </a:r>
              <a:r>
                <a:rPr lang="nl-NL" sz="1100" kern="1200" baseline="0" dirty="0">
                  <a:solidFill>
                    <a:schemeClr val="bg1"/>
                  </a:solidFill>
                </a:rPr>
                <a:t> </a:t>
              </a:r>
              <a:r>
                <a:rPr lang="nl-NL" sz="1100" kern="1200" baseline="0" dirty="0" err="1">
                  <a:solidFill>
                    <a:schemeClr val="bg1"/>
                  </a:solidFill>
                </a:rPr>
                <a:t>functio-neren</a:t>
              </a:r>
              <a:r>
                <a:rPr lang="nl-NL" sz="1100" kern="1200" baseline="0" dirty="0">
                  <a:solidFill>
                    <a:schemeClr val="bg1"/>
                  </a:solidFill>
                </a:rPr>
                <a:t> &amp; rol</a:t>
              </a:r>
              <a:endParaRPr lang="nl-NL" sz="1100" kern="1200" dirty="0">
                <a:solidFill>
                  <a:schemeClr val="bg1"/>
                </a:solidFill>
              </a:endParaRPr>
            </a:p>
          </p:txBody>
        </p:sp>
      </p:grpSp>
    </p:spTree>
    <p:extLst>
      <p:ext uri="{BB962C8B-B14F-4D97-AF65-F5344CB8AC3E}">
        <p14:creationId xmlns:p14="http://schemas.microsoft.com/office/powerpoint/2010/main" val="37385123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2"/>
          </p:nvPr>
        </p:nvSpPr>
        <p:spPr/>
        <p:txBody>
          <a:bodyPr/>
          <a:lstStyle/>
          <a:p>
            <a:r>
              <a:rPr lang="nl-NL" dirty="0"/>
              <a:t>Pijn</a:t>
            </a:r>
          </a:p>
          <a:p>
            <a:endParaRPr lang="nl-NL" dirty="0"/>
          </a:p>
        </p:txBody>
      </p:sp>
    </p:spTree>
    <p:extLst>
      <p:ext uri="{BB962C8B-B14F-4D97-AF65-F5344CB8AC3E}">
        <p14:creationId xmlns:p14="http://schemas.microsoft.com/office/powerpoint/2010/main" val="6340434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1"/>
          </p:nvPr>
        </p:nvSpPr>
        <p:spPr/>
        <p:txBody>
          <a:bodyPr/>
          <a:lstStyle/>
          <a:p>
            <a:r>
              <a:rPr lang="nl-NL" dirty="0"/>
              <a:t>Pijn</a:t>
            </a:r>
          </a:p>
        </p:txBody>
      </p:sp>
      <p:sp>
        <p:nvSpPr>
          <p:cNvPr id="3" name="Tijdelijke aanduiding voor tekst 2"/>
          <p:cNvSpPr>
            <a:spLocks noGrp="1"/>
          </p:cNvSpPr>
          <p:nvPr>
            <p:ph type="body" sz="quarter" idx="12"/>
          </p:nvPr>
        </p:nvSpPr>
        <p:spPr/>
        <p:txBody>
          <a:bodyPr/>
          <a:lstStyle/>
          <a:p>
            <a:endParaRPr lang="nl-NL"/>
          </a:p>
        </p:txBody>
      </p:sp>
      <p:sp>
        <p:nvSpPr>
          <p:cNvPr id="4" name="Tijdelijke aanduiding voor tekst 3"/>
          <p:cNvSpPr>
            <a:spLocks noGrp="1"/>
          </p:cNvSpPr>
          <p:nvPr>
            <p:ph type="body" sz="quarter" idx="13"/>
          </p:nvPr>
        </p:nvSpPr>
        <p:spPr/>
        <p:txBody>
          <a:bodyPr/>
          <a:lstStyle/>
          <a:p>
            <a:pPr marL="342900" lvl="0" indent="-342900">
              <a:spcBef>
                <a:spcPct val="20000"/>
              </a:spcBef>
              <a:buFont typeface="Arial" pitchFamily="34" charset="0"/>
              <a:buChar char="•"/>
            </a:pPr>
            <a:r>
              <a:rPr lang="nl-NL" sz="1600" dirty="0">
                <a:solidFill>
                  <a:prstClr val="black"/>
                </a:solidFill>
              </a:rPr>
              <a:t>Geef uitleg waarom je prikplekken afwisselt</a:t>
            </a:r>
          </a:p>
          <a:p>
            <a:pPr marL="342900" lvl="0" indent="-342900">
              <a:spcBef>
                <a:spcPct val="20000"/>
              </a:spcBef>
              <a:buFont typeface="Arial" pitchFamily="34" charset="0"/>
              <a:buChar char="•"/>
            </a:pPr>
            <a:r>
              <a:rPr lang="nl-NL" sz="1600" dirty="0">
                <a:solidFill>
                  <a:prstClr val="black"/>
                </a:solidFill>
              </a:rPr>
              <a:t>Adviseer verdovende zalf (</a:t>
            </a:r>
            <a:r>
              <a:rPr lang="nl-NL" sz="1600" dirty="0" err="1">
                <a:solidFill>
                  <a:prstClr val="black"/>
                </a:solidFill>
              </a:rPr>
              <a:t>Emla</a:t>
            </a:r>
            <a:r>
              <a:rPr lang="nl-NL" sz="1600" dirty="0">
                <a:solidFill>
                  <a:prstClr val="black"/>
                </a:solidFill>
              </a:rPr>
              <a:t>)</a:t>
            </a:r>
          </a:p>
          <a:p>
            <a:pPr marL="342900" lvl="0" indent="-342900">
              <a:spcBef>
                <a:spcPct val="20000"/>
              </a:spcBef>
              <a:buFont typeface="Arial" pitchFamily="34" charset="0"/>
              <a:buChar char="•"/>
            </a:pPr>
            <a:r>
              <a:rPr lang="nl-NL" sz="1600" dirty="0">
                <a:solidFill>
                  <a:prstClr val="black"/>
                </a:solidFill>
              </a:rPr>
              <a:t>Geef tips over ontspannen. bv. concentreren op ademhaling, evt. doorverwijzen MMW</a:t>
            </a:r>
          </a:p>
          <a:p>
            <a:pPr marL="342900" lvl="0" indent="-342900">
              <a:spcBef>
                <a:spcPct val="20000"/>
              </a:spcBef>
              <a:buFont typeface="Arial" pitchFamily="34" charset="0"/>
              <a:buChar char="•"/>
            </a:pPr>
            <a:r>
              <a:rPr lang="nl-NL" sz="1600" dirty="0">
                <a:solidFill>
                  <a:prstClr val="black"/>
                </a:solidFill>
              </a:rPr>
              <a:t>Ga na of je wel/ niet moet aangeven wanneer je prikt</a:t>
            </a:r>
          </a:p>
          <a:p>
            <a:pPr marL="342900" lvl="0" indent="-342900">
              <a:spcBef>
                <a:spcPct val="20000"/>
              </a:spcBef>
              <a:buFont typeface="Arial" pitchFamily="34" charset="0"/>
              <a:buChar char="•"/>
            </a:pPr>
            <a:r>
              <a:rPr lang="nl-NL" sz="1600" dirty="0">
                <a:solidFill>
                  <a:prstClr val="black"/>
                </a:solidFill>
              </a:rPr>
              <a:t>Warmte toediening door handschoen/ kruik</a:t>
            </a:r>
          </a:p>
          <a:p>
            <a:pPr marL="342900" lvl="0" indent="-342900">
              <a:spcBef>
                <a:spcPct val="20000"/>
              </a:spcBef>
              <a:buFont typeface="Arial" pitchFamily="34" charset="0"/>
              <a:buChar char="•"/>
            </a:pPr>
            <a:r>
              <a:rPr lang="nl-NL" sz="1600" dirty="0">
                <a:solidFill>
                  <a:prstClr val="black"/>
                </a:solidFill>
              </a:rPr>
              <a:t>Overleg met de arts over pijnstilling </a:t>
            </a:r>
          </a:p>
          <a:p>
            <a:pPr marL="342900" lvl="0" indent="-342900">
              <a:spcBef>
                <a:spcPct val="20000"/>
              </a:spcBef>
              <a:buFont typeface="Arial" pitchFamily="34" charset="0"/>
              <a:buChar char="•"/>
            </a:pPr>
            <a:r>
              <a:rPr lang="nl-NL" sz="1600" dirty="0">
                <a:solidFill>
                  <a:prstClr val="black"/>
                </a:solidFill>
              </a:rPr>
              <a:t>Doorverwijzen pijnteam (arts)</a:t>
            </a:r>
          </a:p>
        </p:txBody>
      </p:sp>
      <p:sp>
        <p:nvSpPr>
          <p:cNvPr id="5" name="Tijdelijke aanduiding voor voettekst 4"/>
          <p:cNvSpPr>
            <a:spLocks noGrp="1"/>
          </p:cNvSpPr>
          <p:nvPr>
            <p:ph type="ftr" sz="quarter" idx="3"/>
          </p:nvPr>
        </p:nvSpPr>
        <p:spPr/>
        <p:txBody>
          <a:bodyPr/>
          <a:lstStyle/>
          <a:p>
            <a:r>
              <a:rPr lang="nl-NL" dirty="0"/>
              <a:t>Waaier kwaliteit van leven dialysepatiënten</a:t>
            </a:r>
          </a:p>
        </p:txBody>
      </p:sp>
      <p:sp>
        <p:nvSpPr>
          <p:cNvPr id="6" name="Tijdelijke aanduiding voor datum 5"/>
          <p:cNvSpPr>
            <a:spLocks noGrp="1"/>
          </p:cNvSpPr>
          <p:nvPr>
            <p:ph type="dt" sz="half" idx="2"/>
          </p:nvPr>
        </p:nvSpPr>
        <p:spPr/>
        <p:txBody>
          <a:bodyPr/>
          <a:lstStyle/>
          <a:p>
            <a:fld id="{9516FE63-0ACF-4B32-A67A-03EBAAEF9D3C}" type="datetime1">
              <a:rPr lang="nl-NL" smtClean="0"/>
              <a:t>18-9-2024</a:t>
            </a:fld>
            <a:r>
              <a:rPr lang="nl-NL"/>
              <a:t> </a:t>
            </a:r>
            <a:endParaRPr lang="nl-NL" dirty="0"/>
          </a:p>
        </p:txBody>
      </p:sp>
      <p:grpSp>
        <p:nvGrpSpPr>
          <p:cNvPr id="13" name="Groep 12"/>
          <p:cNvGrpSpPr/>
          <p:nvPr/>
        </p:nvGrpSpPr>
        <p:grpSpPr>
          <a:xfrm>
            <a:off x="10147387" y="369176"/>
            <a:ext cx="946063" cy="946063"/>
            <a:chOff x="5331413" y="707299"/>
            <a:chExt cx="946063" cy="946063"/>
          </a:xfrm>
        </p:grpSpPr>
        <p:sp>
          <p:nvSpPr>
            <p:cNvPr id="14" name="Ovaal 13"/>
            <p:cNvSpPr/>
            <p:nvPr/>
          </p:nvSpPr>
          <p:spPr>
            <a:xfrm>
              <a:off x="5331413" y="707299"/>
              <a:ext cx="946063" cy="946063"/>
            </a:xfrm>
            <a:prstGeom prst="ellipse">
              <a:avLst/>
            </a:prstGeom>
            <a:solidFill>
              <a:srgbClr val="CCBCAD"/>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5" name="Ovaal 4"/>
            <p:cNvSpPr txBox="1"/>
            <p:nvPr/>
          </p:nvSpPr>
          <p:spPr>
            <a:xfrm>
              <a:off x="5469961" y="845847"/>
              <a:ext cx="668967" cy="66896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nl-NL" sz="1100" kern="1200" dirty="0">
                  <a:solidFill>
                    <a:schemeClr val="bg1"/>
                  </a:solidFill>
                </a:rPr>
                <a:t>Pijn</a:t>
              </a:r>
            </a:p>
          </p:txBody>
        </p:sp>
      </p:grpSp>
    </p:spTree>
    <p:extLst>
      <p:ext uri="{BB962C8B-B14F-4D97-AF65-F5344CB8AC3E}">
        <p14:creationId xmlns:p14="http://schemas.microsoft.com/office/powerpoint/2010/main" val="60290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2"/>
          </p:nvPr>
        </p:nvSpPr>
        <p:spPr/>
        <p:txBody>
          <a:bodyPr/>
          <a:lstStyle/>
          <a:p>
            <a:r>
              <a:rPr lang="nl-NL" dirty="0"/>
              <a:t>Energie / vermoeidheid</a:t>
            </a:r>
          </a:p>
        </p:txBody>
      </p:sp>
    </p:spTree>
    <p:extLst>
      <p:ext uri="{BB962C8B-B14F-4D97-AF65-F5344CB8AC3E}">
        <p14:creationId xmlns:p14="http://schemas.microsoft.com/office/powerpoint/2010/main" val="6011605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1"/>
          </p:nvPr>
        </p:nvSpPr>
        <p:spPr/>
        <p:txBody>
          <a:bodyPr/>
          <a:lstStyle/>
          <a:p>
            <a:r>
              <a:rPr lang="nl-NL" dirty="0"/>
              <a:t>Energie / vermoeidheid</a:t>
            </a:r>
          </a:p>
        </p:txBody>
      </p:sp>
      <p:sp>
        <p:nvSpPr>
          <p:cNvPr id="3" name="Tijdelijke aanduiding voor tekst 2"/>
          <p:cNvSpPr>
            <a:spLocks noGrp="1"/>
          </p:cNvSpPr>
          <p:nvPr>
            <p:ph type="body" sz="quarter" idx="12"/>
          </p:nvPr>
        </p:nvSpPr>
        <p:spPr/>
        <p:txBody>
          <a:bodyPr/>
          <a:lstStyle/>
          <a:p>
            <a:endParaRPr lang="nl-NL"/>
          </a:p>
        </p:txBody>
      </p:sp>
      <p:sp>
        <p:nvSpPr>
          <p:cNvPr id="4" name="Tijdelijke aanduiding voor tekst 3"/>
          <p:cNvSpPr>
            <a:spLocks noGrp="1"/>
          </p:cNvSpPr>
          <p:nvPr>
            <p:ph type="body" sz="quarter" idx="13"/>
          </p:nvPr>
        </p:nvSpPr>
        <p:spPr/>
        <p:txBody>
          <a:bodyPr/>
          <a:lstStyle/>
          <a:p>
            <a:pPr marL="342900" lvl="0" indent="-342900">
              <a:spcBef>
                <a:spcPct val="20000"/>
              </a:spcBef>
              <a:buFont typeface="Arial" pitchFamily="34" charset="0"/>
              <a:buChar char="•"/>
            </a:pPr>
            <a:r>
              <a:rPr lang="nl-NL" sz="1600" dirty="0">
                <a:solidFill>
                  <a:prstClr val="black"/>
                </a:solidFill>
              </a:rPr>
              <a:t>Bespreek de oorzaken</a:t>
            </a:r>
          </a:p>
          <a:p>
            <a:pPr marL="342900" lvl="0" indent="-342900">
              <a:spcBef>
                <a:spcPct val="20000"/>
              </a:spcBef>
              <a:buFont typeface="Arial" pitchFamily="34" charset="0"/>
              <a:buChar char="•"/>
            </a:pPr>
            <a:r>
              <a:rPr lang="nl-NL" sz="1600" dirty="0">
                <a:solidFill>
                  <a:prstClr val="black"/>
                </a:solidFill>
              </a:rPr>
              <a:t>24 uur niveau van vermoeidheid bijhouden op schaal 0-10, activiteiten bijhouden</a:t>
            </a:r>
          </a:p>
          <a:p>
            <a:pPr marL="342900" lvl="0" indent="-342900">
              <a:spcBef>
                <a:spcPct val="20000"/>
              </a:spcBef>
              <a:buFont typeface="Arial" pitchFamily="34" charset="0"/>
              <a:buChar char="•"/>
            </a:pPr>
            <a:r>
              <a:rPr lang="nl-NL" sz="1600" dirty="0">
                <a:solidFill>
                  <a:prstClr val="black"/>
                </a:solidFill>
              </a:rPr>
              <a:t>Analyseer, perioden meeste energie, periode uitputting, activiteiten die verband houden met moeheid</a:t>
            </a:r>
          </a:p>
          <a:p>
            <a:pPr marL="342900" lvl="0" indent="-342900">
              <a:spcBef>
                <a:spcPct val="20000"/>
              </a:spcBef>
              <a:buFont typeface="Arial" pitchFamily="34" charset="0"/>
              <a:buChar char="•"/>
            </a:pPr>
            <a:r>
              <a:rPr lang="nl-NL" sz="1600" dirty="0">
                <a:solidFill>
                  <a:prstClr val="black"/>
                </a:solidFill>
              </a:rPr>
              <a:t>Taken delegeren</a:t>
            </a:r>
          </a:p>
          <a:p>
            <a:pPr marL="342900" lvl="0" indent="-342900">
              <a:spcBef>
                <a:spcPct val="20000"/>
              </a:spcBef>
              <a:buFont typeface="Arial" pitchFamily="34" charset="0"/>
              <a:buChar char="•"/>
            </a:pPr>
            <a:r>
              <a:rPr lang="nl-NL" sz="1600" dirty="0">
                <a:solidFill>
                  <a:prstClr val="black"/>
                </a:solidFill>
              </a:rPr>
              <a:t>Plan taken wanneer de energie het meest is</a:t>
            </a:r>
          </a:p>
          <a:p>
            <a:pPr marL="342900" lvl="0" indent="-342900">
              <a:spcBef>
                <a:spcPct val="20000"/>
              </a:spcBef>
              <a:buFont typeface="Arial" pitchFamily="34" charset="0"/>
              <a:buChar char="•"/>
            </a:pPr>
            <a:r>
              <a:rPr lang="nl-NL" sz="1600" dirty="0">
                <a:solidFill>
                  <a:prstClr val="black"/>
                </a:solidFill>
              </a:rPr>
              <a:t>Stel prioriteiten en zet overbodige activiteiten stop</a:t>
            </a:r>
          </a:p>
          <a:p>
            <a:pPr marL="342900" lvl="0" indent="-342900">
              <a:spcBef>
                <a:spcPct val="20000"/>
              </a:spcBef>
              <a:buFont typeface="Arial" pitchFamily="34" charset="0"/>
              <a:buChar char="•"/>
            </a:pPr>
            <a:r>
              <a:rPr lang="nl-NL" sz="1600" dirty="0">
                <a:solidFill>
                  <a:prstClr val="black"/>
                </a:solidFill>
              </a:rPr>
              <a:t>Ga zuinig met energie om </a:t>
            </a:r>
          </a:p>
          <a:p>
            <a:pPr marL="342900" lvl="0" indent="-342900">
              <a:spcBef>
                <a:spcPct val="20000"/>
              </a:spcBef>
              <a:buFont typeface="Arial" pitchFamily="34" charset="0"/>
              <a:buChar char="•"/>
            </a:pPr>
            <a:r>
              <a:rPr lang="nl-NL" sz="1600" dirty="0">
                <a:solidFill>
                  <a:prstClr val="black"/>
                </a:solidFill>
              </a:rPr>
              <a:t>Overweeg of de vermoeidheid het gevolg is van ouderdomsdepressie en bespreek met arts/ MMW</a:t>
            </a:r>
          </a:p>
          <a:p>
            <a:pPr marL="342900" lvl="0" indent="-342900">
              <a:spcBef>
                <a:spcPct val="20000"/>
              </a:spcBef>
              <a:buFont typeface="Arial" pitchFamily="34" charset="0"/>
              <a:buChar char="•"/>
            </a:pPr>
            <a:r>
              <a:rPr lang="nl-NL" sz="1600" dirty="0">
                <a:solidFill>
                  <a:prstClr val="black"/>
                </a:solidFill>
              </a:rPr>
              <a:t>Ook slaapkwaliteit nagaan </a:t>
            </a:r>
          </a:p>
        </p:txBody>
      </p:sp>
      <p:sp>
        <p:nvSpPr>
          <p:cNvPr id="5" name="Tijdelijke aanduiding voor voettekst 4"/>
          <p:cNvSpPr>
            <a:spLocks noGrp="1"/>
          </p:cNvSpPr>
          <p:nvPr>
            <p:ph type="ftr" sz="quarter" idx="3"/>
          </p:nvPr>
        </p:nvSpPr>
        <p:spPr/>
        <p:txBody>
          <a:bodyPr/>
          <a:lstStyle/>
          <a:p>
            <a:r>
              <a:rPr lang="nl-NL" dirty="0"/>
              <a:t>Waaier kwaliteit van leven dialysepatiënten</a:t>
            </a:r>
          </a:p>
        </p:txBody>
      </p:sp>
      <p:sp>
        <p:nvSpPr>
          <p:cNvPr id="6" name="Tijdelijke aanduiding voor datum 5"/>
          <p:cNvSpPr>
            <a:spLocks noGrp="1"/>
          </p:cNvSpPr>
          <p:nvPr>
            <p:ph type="dt" sz="half" idx="2"/>
          </p:nvPr>
        </p:nvSpPr>
        <p:spPr/>
        <p:txBody>
          <a:bodyPr/>
          <a:lstStyle/>
          <a:p>
            <a:fld id="{9516FE63-0ACF-4B32-A67A-03EBAAEF9D3C}" type="datetime1">
              <a:rPr lang="nl-NL" smtClean="0"/>
              <a:t>18-9-2024</a:t>
            </a:fld>
            <a:r>
              <a:rPr lang="nl-NL"/>
              <a:t> </a:t>
            </a:r>
            <a:endParaRPr lang="nl-NL" dirty="0"/>
          </a:p>
        </p:txBody>
      </p:sp>
      <p:grpSp>
        <p:nvGrpSpPr>
          <p:cNvPr id="16" name="Groep 15"/>
          <p:cNvGrpSpPr/>
          <p:nvPr/>
        </p:nvGrpSpPr>
        <p:grpSpPr>
          <a:xfrm>
            <a:off x="10147387" y="369176"/>
            <a:ext cx="946063" cy="946063"/>
            <a:chOff x="5896717" y="1553335"/>
            <a:chExt cx="946063" cy="946063"/>
          </a:xfrm>
        </p:grpSpPr>
        <p:sp>
          <p:nvSpPr>
            <p:cNvPr id="17" name="Ovaal 16"/>
            <p:cNvSpPr/>
            <p:nvPr/>
          </p:nvSpPr>
          <p:spPr>
            <a:xfrm>
              <a:off x="5896717" y="1553335"/>
              <a:ext cx="946063" cy="946063"/>
            </a:xfrm>
            <a:prstGeom prst="ellipse">
              <a:avLst/>
            </a:prstGeom>
            <a:solidFill>
              <a:srgbClr val="CCBCAD">
                <a:alpha val="65000"/>
              </a:srgb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8" name="Ovaal 4"/>
            <p:cNvSpPr txBox="1"/>
            <p:nvPr/>
          </p:nvSpPr>
          <p:spPr>
            <a:xfrm>
              <a:off x="6035265" y="1691883"/>
              <a:ext cx="668967" cy="66896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nl-NL" sz="1100" kern="1200" dirty="0">
                  <a:solidFill>
                    <a:schemeClr val="bg1"/>
                  </a:solidFill>
                </a:rPr>
                <a:t>Energie / </a:t>
              </a:r>
              <a:r>
                <a:rPr lang="nl-NL" sz="1100" kern="1200" dirty="0" err="1">
                  <a:solidFill>
                    <a:schemeClr val="bg1"/>
                  </a:solidFill>
                </a:rPr>
                <a:t>vermoeid-heid</a:t>
              </a:r>
              <a:endParaRPr lang="nl-NL" sz="1100" kern="1200" dirty="0">
                <a:solidFill>
                  <a:schemeClr val="bg1"/>
                </a:solidFill>
              </a:endParaRPr>
            </a:p>
          </p:txBody>
        </p:sp>
      </p:grpSp>
    </p:spTree>
    <p:extLst>
      <p:ext uri="{BB962C8B-B14F-4D97-AF65-F5344CB8AC3E}">
        <p14:creationId xmlns:p14="http://schemas.microsoft.com/office/powerpoint/2010/main" val="41087613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2"/>
          </p:nvPr>
        </p:nvSpPr>
        <p:spPr/>
        <p:txBody>
          <a:bodyPr/>
          <a:lstStyle/>
          <a:p>
            <a:r>
              <a:rPr lang="nl-NL" dirty="0"/>
              <a:t>Slaap</a:t>
            </a:r>
          </a:p>
        </p:txBody>
      </p:sp>
    </p:spTree>
    <p:extLst>
      <p:ext uri="{BB962C8B-B14F-4D97-AF65-F5344CB8AC3E}">
        <p14:creationId xmlns:p14="http://schemas.microsoft.com/office/powerpoint/2010/main" val="19022732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1"/>
          </p:nvPr>
        </p:nvSpPr>
        <p:spPr/>
        <p:txBody>
          <a:bodyPr/>
          <a:lstStyle/>
          <a:p>
            <a:r>
              <a:rPr lang="nl-NL" dirty="0"/>
              <a:t>Slaap</a:t>
            </a:r>
          </a:p>
        </p:txBody>
      </p:sp>
      <p:sp>
        <p:nvSpPr>
          <p:cNvPr id="3" name="Tijdelijke aanduiding voor tekst 2"/>
          <p:cNvSpPr>
            <a:spLocks noGrp="1"/>
          </p:cNvSpPr>
          <p:nvPr>
            <p:ph type="body" sz="quarter" idx="12"/>
          </p:nvPr>
        </p:nvSpPr>
        <p:spPr/>
        <p:txBody>
          <a:bodyPr/>
          <a:lstStyle/>
          <a:p>
            <a:endParaRPr lang="nl-NL" dirty="0"/>
          </a:p>
        </p:txBody>
      </p:sp>
      <p:sp>
        <p:nvSpPr>
          <p:cNvPr id="4" name="Tijdelijke aanduiding voor tekst 3"/>
          <p:cNvSpPr>
            <a:spLocks noGrp="1"/>
          </p:cNvSpPr>
          <p:nvPr>
            <p:ph type="body" sz="quarter" idx="13"/>
          </p:nvPr>
        </p:nvSpPr>
        <p:spPr/>
        <p:txBody>
          <a:bodyPr/>
          <a:lstStyle/>
          <a:p>
            <a:pPr marL="342900" indent="-342900">
              <a:spcBef>
                <a:spcPct val="20000"/>
              </a:spcBef>
              <a:buFont typeface="Arial" pitchFamily="34" charset="0"/>
              <a:buChar char="•"/>
            </a:pPr>
            <a:r>
              <a:rPr lang="nl-NL" sz="1600" dirty="0">
                <a:solidFill>
                  <a:prstClr val="black"/>
                </a:solidFill>
              </a:rPr>
              <a:t>Ga bij patiënt na wat de oorzaak kan zijn van slecht slapen</a:t>
            </a:r>
          </a:p>
          <a:p>
            <a:pPr marL="342900" lvl="0" indent="-342900">
              <a:spcBef>
                <a:spcPct val="20000"/>
              </a:spcBef>
              <a:buFont typeface="Arial" pitchFamily="34" charset="0"/>
              <a:buChar char="•"/>
            </a:pPr>
            <a:r>
              <a:rPr lang="nl-NL" sz="1600" dirty="0">
                <a:solidFill>
                  <a:prstClr val="black"/>
                </a:solidFill>
              </a:rPr>
              <a:t>Dagprogramma</a:t>
            </a:r>
          </a:p>
          <a:p>
            <a:pPr marL="342900" lvl="0" indent="-342900">
              <a:spcBef>
                <a:spcPct val="20000"/>
              </a:spcBef>
              <a:buFont typeface="Arial" pitchFamily="34" charset="0"/>
              <a:buChar char="•"/>
            </a:pPr>
            <a:r>
              <a:rPr lang="nl-NL" sz="1600" dirty="0">
                <a:solidFill>
                  <a:prstClr val="black"/>
                </a:solidFill>
              </a:rPr>
              <a:t>Geef advies om overdag slapen te beperken, cafeïne houdende dranken in de avond te beperken, geen alcohol te gebruiken (voor het slapen risico op nachtmerries, vaak wakker worden)</a:t>
            </a:r>
          </a:p>
          <a:p>
            <a:pPr marL="342900" lvl="0" indent="-342900">
              <a:spcBef>
                <a:spcPct val="20000"/>
              </a:spcBef>
              <a:buFont typeface="Arial" pitchFamily="34" charset="0"/>
              <a:buChar char="•"/>
            </a:pPr>
            <a:r>
              <a:rPr lang="nl-NL" sz="1600" dirty="0">
                <a:solidFill>
                  <a:prstClr val="black"/>
                </a:solidFill>
              </a:rPr>
              <a:t>Ga op vaste tijden naar bed en sta op vaste tijden op</a:t>
            </a:r>
          </a:p>
          <a:p>
            <a:pPr marL="342900" lvl="0" indent="-342900">
              <a:spcBef>
                <a:spcPct val="20000"/>
              </a:spcBef>
              <a:buFont typeface="Arial" pitchFamily="34" charset="0"/>
              <a:buChar char="•"/>
            </a:pPr>
            <a:r>
              <a:rPr lang="nl-NL" sz="1600" dirty="0">
                <a:solidFill>
                  <a:prstClr val="black"/>
                </a:solidFill>
              </a:rPr>
              <a:t>Adviseer hetzelfde ritueel aan te houden voor het slapen gaan</a:t>
            </a:r>
          </a:p>
          <a:p>
            <a:pPr marL="342900" lvl="0" indent="-342900">
              <a:spcBef>
                <a:spcPct val="20000"/>
              </a:spcBef>
              <a:buFont typeface="Arial" pitchFamily="34" charset="0"/>
              <a:buChar char="•"/>
            </a:pPr>
            <a:r>
              <a:rPr lang="nl-NL" sz="1600" dirty="0">
                <a:solidFill>
                  <a:prstClr val="black"/>
                </a:solidFill>
              </a:rPr>
              <a:t>Ontspan voor het naar bed gaan (warm bad, kruik)</a:t>
            </a:r>
          </a:p>
          <a:p>
            <a:pPr marL="342900" lvl="0" indent="-342900">
              <a:spcBef>
                <a:spcPct val="20000"/>
              </a:spcBef>
              <a:buFont typeface="Arial" pitchFamily="34" charset="0"/>
              <a:buChar char="•"/>
            </a:pPr>
            <a:r>
              <a:rPr lang="nl-NL" sz="1600" dirty="0">
                <a:solidFill>
                  <a:prstClr val="black"/>
                </a:solidFill>
              </a:rPr>
              <a:t>Lever geen grote lichamelijke inspanning vlak voor het naar bed gaan</a:t>
            </a:r>
          </a:p>
          <a:p>
            <a:pPr marL="342900" lvl="0" indent="-342900">
              <a:spcBef>
                <a:spcPct val="20000"/>
              </a:spcBef>
              <a:buFont typeface="Arial" pitchFamily="34" charset="0"/>
              <a:buChar char="•"/>
            </a:pPr>
            <a:r>
              <a:rPr lang="nl-NL" sz="1600" dirty="0">
                <a:solidFill>
                  <a:prstClr val="black"/>
                </a:solidFill>
              </a:rPr>
              <a:t>Geen beeldschermen in het laatste uur voor het slapen gaan</a:t>
            </a:r>
          </a:p>
          <a:p>
            <a:pPr marL="342900" lvl="0" indent="-342900">
              <a:spcBef>
                <a:spcPct val="20000"/>
              </a:spcBef>
              <a:buFont typeface="Arial" pitchFamily="34" charset="0"/>
              <a:buChar char="•"/>
            </a:pPr>
            <a:r>
              <a:rPr lang="nl-NL" sz="1600" dirty="0">
                <a:solidFill>
                  <a:prstClr val="black"/>
                </a:solidFill>
              </a:rPr>
              <a:t>Verwijzing naar MMW en/of arts</a:t>
            </a:r>
          </a:p>
          <a:p>
            <a:pPr marL="342900" lvl="0" indent="-342900">
              <a:spcBef>
                <a:spcPct val="20000"/>
              </a:spcBef>
              <a:buFont typeface="Arial" pitchFamily="34" charset="0"/>
              <a:buChar char="•"/>
            </a:pPr>
            <a:r>
              <a:rPr lang="nl-NL" sz="1600" dirty="0">
                <a:solidFill>
                  <a:prstClr val="black"/>
                </a:solidFill>
              </a:rPr>
              <a:t>Overweeg melatonine (arts)</a:t>
            </a:r>
          </a:p>
          <a:p>
            <a:pPr marL="342900" lvl="0" indent="-342900">
              <a:spcBef>
                <a:spcPct val="20000"/>
              </a:spcBef>
              <a:buFont typeface="Arial" pitchFamily="34" charset="0"/>
              <a:buChar char="•"/>
            </a:pPr>
            <a:endParaRPr lang="nl-NL" sz="1600" dirty="0">
              <a:solidFill>
                <a:prstClr val="black"/>
              </a:solidFill>
            </a:endParaRPr>
          </a:p>
        </p:txBody>
      </p:sp>
      <p:sp>
        <p:nvSpPr>
          <p:cNvPr id="5" name="Tijdelijke aanduiding voor voettekst 4"/>
          <p:cNvSpPr>
            <a:spLocks noGrp="1"/>
          </p:cNvSpPr>
          <p:nvPr>
            <p:ph type="ftr" sz="quarter" idx="3"/>
          </p:nvPr>
        </p:nvSpPr>
        <p:spPr/>
        <p:txBody>
          <a:bodyPr/>
          <a:lstStyle/>
          <a:p>
            <a:r>
              <a:rPr lang="nl-NL" dirty="0"/>
              <a:t>Waaier kwaliteit van leven dialysepatiënten</a:t>
            </a:r>
          </a:p>
        </p:txBody>
      </p:sp>
      <p:sp>
        <p:nvSpPr>
          <p:cNvPr id="6" name="Tijdelijke aanduiding voor datum 5"/>
          <p:cNvSpPr>
            <a:spLocks noGrp="1"/>
          </p:cNvSpPr>
          <p:nvPr>
            <p:ph type="dt" sz="half" idx="2"/>
          </p:nvPr>
        </p:nvSpPr>
        <p:spPr/>
        <p:txBody>
          <a:bodyPr/>
          <a:lstStyle/>
          <a:p>
            <a:fld id="{9516FE63-0ACF-4B32-A67A-03EBAAEF9D3C}" type="datetime1">
              <a:rPr lang="nl-NL" smtClean="0"/>
              <a:t>18-9-2024</a:t>
            </a:fld>
            <a:r>
              <a:rPr lang="nl-NL"/>
              <a:t> </a:t>
            </a:r>
            <a:endParaRPr lang="nl-NL" dirty="0"/>
          </a:p>
        </p:txBody>
      </p:sp>
      <p:grpSp>
        <p:nvGrpSpPr>
          <p:cNvPr id="19" name="Groep 18"/>
          <p:cNvGrpSpPr/>
          <p:nvPr/>
        </p:nvGrpSpPr>
        <p:grpSpPr>
          <a:xfrm>
            <a:off x="10151938" y="367275"/>
            <a:ext cx="941512" cy="930184"/>
            <a:chOff x="6053522" y="2820989"/>
            <a:chExt cx="1009908" cy="1009908"/>
          </a:xfrm>
        </p:grpSpPr>
        <p:sp>
          <p:nvSpPr>
            <p:cNvPr id="20" name="Ovaal 19"/>
            <p:cNvSpPr/>
            <p:nvPr/>
          </p:nvSpPr>
          <p:spPr>
            <a:xfrm>
              <a:off x="6053522" y="2820989"/>
              <a:ext cx="1009908" cy="1009908"/>
            </a:xfrm>
            <a:prstGeom prst="ellipse">
              <a:avLst/>
            </a:prstGeom>
            <a:solidFill>
              <a:srgbClr val="8E258D">
                <a:alpha val="70000"/>
              </a:srgb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1" name="Ovaal 4"/>
            <p:cNvSpPr txBox="1"/>
            <p:nvPr/>
          </p:nvSpPr>
          <p:spPr>
            <a:xfrm>
              <a:off x="6201420" y="2968887"/>
              <a:ext cx="714112" cy="71411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nl-NL" sz="1100" kern="1200" dirty="0">
                  <a:solidFill>
                    <a:schemeClr val="bg1"/>
                  </a:solidFill>
                </a:rPr>
                <a:t>Slaap</a:t>
              </a:r>
            </a:p>
          </p:txBody>
        </p:sp>
      </p:grpSp>
    </p:spTree>
    <p:extLst>
      <p:ext uri="{BB962C8B-B14F-4D97-AF65-F5344CB8AC3E}">
        <p14:creationId xmlns:p14="http://schemas.microsoft.com/office/powerpoint/2010/main" val="39696125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2"/>
          </p:nvPr>
        </p:nvSpPr>
        <p:spPr/>
        <p:txBody>
          <a:bodyPr/>
          <a:lstStyle/>
          <a:p>
            <a:r>
              <a:rPr lang="nl-NL" dirty="0"/>
              <a:t>Seksualiteit</a:t>
            </a:r>
          </a:p>
        </p:txBody>
      </p:sp>
    </p:spTree>
    <p:extLst>
      <p:ext uri="{BB962C8B-B14F-4D97-AF65-F5344CB8AC3E}">
        <p14:creationId xmlns:p14="http://schemas.microsoft.com/office/powerpoint/2010/main" val="40213017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afbeelding 2"/>
          <p:cNvSpPr>
            <a:spLocks noGrp="1"/>
          </p:cNvSpPr>
          <p:nvPr>
            <p:ph type="pic" sz="quarter" idx="11"/>
          </p:nvPr>
        </p:nvSpPr>
        <p:spPr/>
      </p:sp>
      <p:sp>
        <p:nvSpPr>
          <p:cNvPr id="4" name="Tijdelijke aanduiding voor inhoud 2"/>
          <p:cNvSpPr txBox="1">
            <a:spLocks/>
          </p:cNvSpPr>
          <p:nvPr/>
        </p:nvSpPr>
        <p:spPr>
          <a:xfrm>
            <a:off x="1222946" y="1538467"/>
            <a:ext cx="5904656" cy="1639528"/>
          </a:xfrm>
          <a:prstGeom prst="rect">
            <a:avLst/>
          </a:prstGeom>
        </p:spPr>
        <p:txBody>
          <a:bodyPr>
            <a:normAutofit/>
          </a:bodyPr>
          <a:lst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r>
              <a:rPr lang="nl-NL" sz="2000" kern="0" dirty="0">
                <a:solidFill>
                  <a:sysClr val="windowText" lastClr="000000"/>
                </a:solidFill>
              </a:rPr>
              <a:t>In het kader van de kwaliteit van leven enquête is deze waaier ontwikkeld. Deze kan de verpleegkundigen handvatten bieden om de enquête met de patiënt te bespreken. Tevens worden de mogelijke interventies visueel gemaakt voor de patiënt.</a:t>
            </a:r>
          </a:p>
          <a:p>
            <a:endParaRPr lang="nl-NL" kern="0" dirty="0">
              <a:solidFill>
                <a:sysClr val="windowText" lastClr="000000"/>
              </a:solidFill>
            </a:endParaRPr>
          </a:p>
        </p:txBody>
      </p:sp>
      <p:sp>
        <p:nvSpPr>
          <p:cNvPr id="5" name="Tekstvak 4"/>
          <p:cNvSpPr txBox="1"/>
          <p:nvPr/>
        </p:nvSpPr>
        <p:spPr>
          <a:xfrm>
            <a:off x="8063706" y="3025651"/>
            <a:ext cx="3312368" cy="1569660"/>
          </a:xfrm>
          <a:prstGeom prst="rect">
            <a:avLst/>
          </a:prstGeom>
          <a:noFill/>
        </p:spPr>
        <p:txBody>
          <a:bodyPr wrap="square" rtlCol="0">
            <a:spAutoFit/>
          </a:bodyPr>
          <a:lstStyle/>
          <a:p>
            <a:pPr algn="r"/>
            <a:r>
              <a:rPr lang="nl-NL" sz="1200" dirty="0"/>
              <a:t>Dialysecentrum Bernhoven Uden</a:t>
            </a:r>
          </a:p>
          <a:p>
            <a:pPr algn="r">
              <a:buNone/>
            </a:pPr>
            <a:r>
              <a:rPr lang="nl-NL" sz="1200" dirty="0"/>
              <a:t>Werkgroep kwetsbare ouderen: </a:t>
            </a:r>
          </a:p>
          <a:p>
            <a:pPr algn="r">
              <a:buNone/>
            </a:pPr>
            <a:r>
              <a:rPr lang="nl-NL" sz="1200" dirty="0"/>
              <a:t>Monique v.d. Riet, dialyseverpleegkundige </a:t>
            </a:r>
          </a:p>
          <a:p>
            <a:pPr algn="r">
              <a:buNone/>
            </a:pPr>
            <a:r>
              <a:rPr lang="nl-NL" sz="1200" dirty="0"/>
              <a:t>Ingrid Schilderink, dialyseverpleegkundige</a:t>
            </a:r>
          </a:p>
          <a:p>
            <a:pPr algn="r">
              <a:buNone/>
            </a:pPr>
            <a:r>
              <a:rPr lang="nl-NL" sz="1200" dirty="0"/>
              <a:t>Valerie Tunnessen, dialyseverpleegkundige</a:t>
            </a:r>
          </a:p>
          <a:p>
            <a:pPr algn="r">
              <a:buNone/>
            </a:pPr>
            <a:r>
              <a:rPr lang="nl-NL" sz="1200" dirty="0"/>
              <a:t>Bep Princen, medisch maatschappelijk werk</a:t>
            </a:r>
          </a:p>
          <a:p>
            <a:pPr algn="r">
              <a:buNone/>
            </a:pPr>
            <a:r>
              <a:rPr lang="nl-NL" sz="1200" dirty="0"/>
              <a:t>Joy Lips, internist-nefroloog</a:t>
            </a:r>
          </a:p>
          <a:p>
            <a:pPr algn="r">
              <a:buNone/>
            </a:pPr>
            <a:r>
              <a:rPr lang="nl-NL" sz="1200" dirty="0"/>
              <a:t>Januari 2017</a:t>
            </a:r>
          </a:p>
        </p:txBody>
      </p:sp>
    </p:spTree>
    <p:extLst>
      <p:ext uri="{BB962C8B-B14F-4D97-AF65-F5344CB8AC3E}">
        <p14:creationId xmlns:p14="http://schemas.microsoft.com/office/powerpoint/2010/main" val="25377835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1"/>
          </p:nvPr>
        </p:nvSpPr>
        <p:spPr/>
        <p:txBody>
          <a:bodyPr/>
          <a:lstStyle/>
          <a:p>
            <a:r>
              <a:rPr lang="nl-NL" dirty="0"/>
              <a:t>Seksualiteit</a:t>
            </a:r>
          </a:p>
        </p:txBody>
      </p:sp>
      <p:sp>
        <p:nvSpPr>
          <p:cNvPr id="3" name="Tijdelijke aanduiding voor tekst 2"/>
          <p:cNvSpPr>
            <a:spLocks noGrp="1"/>
          </p:cNvSpPr>
          <p:nvPr>
            <p:ph type="body" sz="quarter" idx="12"/>
          </p:nvPr>
        </p:nvSpPr>
        <p:spPr/>
        <p:txBody>
          <a:bodyPr/>
          <a:lstStyle/>
          <a:p>
            <a:endParaRPr lang="nl-NL" dirty="0"/>
          </a:p>
        </p:txBody>
      </p:sp>
      <p:sp>
        <p:nvSpPr>
          <p:cNvPr id="4" name="Tijdelijke aanduiding voor tekst 3"/>
          <p:cNvSpPr>
            <a:spLocks noGrp="1"/>
          </p:cNvSpPr>
          <p:nvPr>
            <p:ph type="body" sz="quarter" idx="13"/>
          </p:nvPr>
        </p:nvSpPr>
        <p:spPr/>
        <p:txBody>
          <a:bodyPr/>
          <a:lstStyle/>
          <a:p>
            <a:pPr marL="342900" lvl="0" indent="-342900">
              <a:spcBef>
                <a:spcPct val="20000"/>
              </a:spcBef>
              <a:buFont typeface="Arial" pitchFamily="34" charset="0"/>
              <a:buChar char="•"/>
            </a:pPr>
            <a:r>
              <a:rPr lang="nl-NL" sz="1600" dirty="0">
                <a:solidFill>
                  <a:prstClr val="black"/>
                </a:solidFill>
              </a:rPr>
              <a:t>Neem seksuele anamnese af (gebruikelijk patroon, tevredenheid patiënt+ partner, kennis, gezondheidsproblemen, verwachtingen, beschikbare energie)</a:t>
            </a:r>
          </a:p>
          <a:p>
            <a:pPr marL="342900" lvl="0" indent="-342900">
              <a:spcBef>
                <a:spcPct val="20000"/>
              </a:spcBef>
              <a:buFont typeface="Arial" pitchFamily="34" charset="0"/>
              <a:buChar char="•"/>
            </a:pPr>
            <a:r>
              <a:rPr lang="nl-NL" sz="1600" dirty="0">
                <a:solidFill>
                  <a:prstClr val="black"/>
                </a:solidFill>
              </a:rPr>
              <a:t>Probeer stress factoren te verminderen wat is wel/ niet beïnvloedbaar t.g.v. moeheid, geldzorgen, conflicterende waarden, werk, verkeerde kennis, pijn, faalangst, depressie, angst/ bezorgdheid, schuldgevoel, verleden</a:t>
            </a:r>
          </a:p>
          <a:p>
            <a:pPr marL="342900" lvl="0" indent="-342900">
              <a:spcBef>
                <a:spcPct val="20000"/>
              </a:spcBef>
              <a:buFont typeface="Arial" pitchFamily="34" charset="0"/>
              <a:buChar char="•"/>
            </a:pPr>
            <a:r>
              <a:rPr lang="nl-NL" sz="1600" dirty="0">
                <a:solidFill>
                  <a:prstClr val="black"/>
                </a:solidFill>
              </a:rPr>
              <a:t>Onderzoek relatie met partner</a:t>
            </a:r>
          </a:p>
          <a:p>
            <a:pPr marL="342900" lvl="0" indent="-342900">
              <a:spcBef>
                <a:spcPct val="20000"/>
              </a:spcBef>
              <a:buFont typeface="Arial" pitchFamily="34" charset="0"/>
              <a:buChar char="•"/>
            </a:pPr>
            <a:r>
              <a:rPr lang="nl-NL" sz="1600" dirty="0">
                <a:solidFill>
                  <a:prstClr val="black"/>
                </a:solidFill>
              </a:rPr>
              <a:t>Verandering lichaamsdeel (</a:t>
            </a:r>
            <a:r>
              <a:rPr lang="nl-NL" sz="1600" dirty="0" err="1">
                <a:solidFill>
                  <a:prstClr val="black"/>
                </a:solidFill>
              </a:rPr>
              <a:t>pd</a:t>
            </a:r>
            <a:r>
              <a:rPr lang="nl-NL" sz="1600" dirty="0">
                <a:solidFill>
                  <a:prstClr val="black"/>
                </a:solidFill>
              </a:rPr>
              <a:t> katheter): verwerking verandering. Moedig aan om zorgen te delen, en weer seksueel actief te worden</a:t>
            </a:r>
          </a:p>
          <a:p>
            <a:pPr marL="342900" lvl="0" indent="-342900">
              <a:spcBef>
                <a:spcPct val="20000"/>
              </a:spcBef>
              <a:buFont typeface="Arial" pitchFamily="34" charset="0"/>
              <a:buChar char="•"/>
            </a:pPr>
            <a:r>
              <a:rPr lang="nl-NL" sz="1600" dirty="0">
                <a:solidFill>
                  <a:prstClr val="black"/>
                </a:solidFill>
              </a:rPr>
              <a:t>Belemmeringen aanwezig: pijn, hypoxie, verminderde mobiliteit, bijwerking medicijnen</a:t>
            </a:r>
          </a:p>
        </p:txBody>
      </p:sp>
      <p:sp>
        <p:nvSpPr>
          <p:cNvPr id="5" name="Tijdelijke aanduiding voor voettekst 4"/>
          <p:cNvSpPr>
            <a:spLocks noGrp="1"/>
          </p:cNvSpPr>
          <p:nvPr>
            <p:ph type="ftr" sz="quarter" idx="3"/>
          </p:nvPr>
        </p:nvSpPr>
        <p:spPr/>
        <p:txBody>
          <a:bodyPr/>
          <a:lstStyle/>
          <a:p>
            <a:r>
              <a:rPr lang="nl-NL" dirty="0"/>
              <a:t>Waaier kwaliteit van leven dialysepatiënten</a:t>
            </a:r>
          </a:p>
        </p:txBody>
      </p:sp>
      <p:sp>
        <p:nvSpPr>
          <p:cNvPr id="6" name="Tijdelijke aanduiding voor datum 5"/>
          <p:cNvSpPr>
            <a:spLocks noGrp="1"/>
          </p:cNvSpPr>
          <p:nvPr>
            <p:ph type="dt" sz="half" idx="2"/>
          </p:nvPr>
        </p:nvSpPr>
        <p:spPr/>
        <p:txBody>
          <a:bodyPr/>
          <a:lstStyle/>
          <a:p>
            <a:fld id="{9516FE63-0ACF-4B32-A67A-03EBAAEF9D3C}" type="datetime1">
              <a:rPr lang="nl-NL" smtClean="0"/>
              <a:t>18-9-2024</a:t>
            </a:fld>
            <a:r>
              <a:rPr lang="nl-NL"/>
              <a:t> </a:t>
            </a:r>
            <a:endParaRPr lang="nl-NL" dirty="0"/>
          </a:p>
        </p:txBody>
      </p:sp>
      <p:grpSp>
        <p:nvGrpSpPr>
          <p:cNvPr id="10" name="Groep 9"/>
          <p:cNvGrpSpPr/>
          <p:nvPr/>
        </p:nvGrpSpPr>
        <p:grpSpPr>
          <a:xfrm>
            <a:off x="10151938" y="369176"/>
            <a:ext cx="941512" cy="928283"/>
            <a:chOff x="5717845" y="3854098"/>
            <a:chExt cx="1009908" cy="1009908"/>
          </a:xfrm>
        </p:grpSpPr>
        <p:sp>
          <p:nvSpPr>
            <p:cNvPr id="11" name="Ovaal 10"/>
            <p:cNvSpPr/>
            <p:nvPr/>
          </p:nvSpPr>
          <p:spPr>
            <a:xfrm>
              <a:off x="5717845" y="3854098"/>
              <a:ext cx="1009908" cy="1009908"/>
            </a:xfrm>
            <a:prstGeom prst="ellipse">
              <a:avLst/>
            </a:prstGeom>
            <a:solidFill>
              <a:srgbClr val="8E258D"/>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5" name="Ovaal 4"/>
            <p:cNvSpPr txBox="1"/>
            <p:nvPr/>
          </p:nvSpPr>
          <p:spPr>
            <a:xfrm>
              <a:off x="5865743" y="4001996"/>
              <a:ext cx="714112" cy="71411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nl-NL" sz="1100" kern="1200" dirty="0">
                  <a:solidFill>
                    <a:schemeClr val="bg1"/>
                  </a:solidFill>
                </a:rPr>
                <a:t>Seksualiteit</a:t>
              </a:r>
            </a:p>
          </p:txBody>
        </p:sp>
      </p:grpSp>
    </p:spTree>
    <p:extLst>
      <p:ext uri="{BB962C8B-B14F-4D97-AF65-F5344CB8AC3E}">
        <p14:creationId xmlns:p14="http://schemas.microsoft.com/office/powerpoint/2010/main" val="12868948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1"/>
          </p:nvPr>
        </p:nvSpPr>
        <p:spPr/>
        <p:txBody>
          <a:bodyPr/>
          <a:lstStyle/>
          <a:p>
            <a:r>
              <a:rPr lang="nl-NL" dirty="0"/>
              <a:t>Seksualiteit</a:t>
            </a:r>
          </a:p>
        </p:txBody>
      </p:sp>
      <p:sp>
        <p:nvSpPr>
          <p:cNvPr id="3" name="Tijdelijke aanduiding voor tekst 2"/>
          <p:cNvSpPr>
            <a:spLocks noGrp="1"/>
          </p:cNvSpPr>
          <p:nvPr>
            <p:ph type="body" sz="quarter" idx="12"/>
          </p:nvPr>
        </p:nvSpPr>
        <p:spPr/>
        <p:txBody>
          <a:bodyPr/>
          <a:lstStyle/>
          <a:p>
            <a:endParaRPr lang="nl-NL"/>
          </a:p>
        </p:txBody>
      </p:sp>
      <p:sp>
        <p:nvSpPr>
          <p:cNvPr id="4" name="Tijdelijke aanduiding voor tekst 3"/>
          <p:cNvSpPr>
            <a:spLocks noGrp="1"/>
          </p:cNvSpPr>
          <p:nvPr>
            <p:ph type="body" sz="quarter" idx="13"/>
          </p:nvPr>
        </p:nvSpPr>
        <p:spPr/>
        <p:txBody>
          <a:bodyPr/>
          <a:lstStyle/>
          <a:p>
            <a:pPr marL="342900" lvl="0" indent="-342900">
              <a:spcBef>
                <a:spcPct val="20000"/>
              </a:spcBef>
              <a:buFont typeface="Arial" pitchFamily="34" charset="0"/>
              <a:buChar char="•"/>
            </a:pPr>
            <a:r>
              <a:rPr lang="nl-NL" sz="1600" dirty="0">
                <a:solidFill>
                  <a:prstClr val="black"/>
                </a:solidFill>
              </a:rPr>
              <a:t>Technieken om zuurstofverbruik te verminderen: plan activiteit als patiënt meest uitgerust is, posities die weinig energie kosten, zuurstof</a:t>
            </a:r>
          </a:p>
          <a:p>
            <a:pPr marL="342900" lvl="0" indent="-342900">
              <a:spcBef>
                <a:spcPct val="20000"/>
              </a:spcBef>
              <a:buFont typeface="Arial" pitchFamily="34" charset="0"/>
              <a:buChar char="•"/>
            </a:pPr>
            <a:r>
              <a:rPr lang="nl-NL" sz="1600" dirty="0">
                <a:solidFill>
                  <a:prstClr val="black"/>
                </a:solidFill>
              </a:rPr>
              <a:t>Pijn verminderen: pijnmedicatie, glijmiddel, ontspanning door warme douche, kruik</a:t>
            </a:r>
          </a:p>
          <a:p>
            <a:pPr marL="342900" lvl="0" indent="-342900">
              <a:spcBef>
                <a:spcPct val="20000"/>
              </a:spcBef>
              <a:buFont typeface="Arial" pitchFamily="34" charset="0"/>
              <a:buChar char="•"/>
            </a:pPr>
            <a:r>
              <a:rPr lang="nl-NL" sz="1600" dirty="0">
                <a:solidFill>
                  <a:prstClr val="black"/>
                </a:solidFill>
              </a:rPr>
              <a:t>Ouder worden heeft geen ongunstige invloed op seksualiteit</a:t>
            </a:r>
          </a:p>
          <a:p>
            <a:pPr marL="342900" lvl="0" indent="-342900">
              <a:spcBef>
                <a:spcPct val="20000"/>
              </a:spcBef>
              <a:buFont typeface="Arial" pitchFamily="34" charset="0"/>
              <a:buChar char="•"/>
            </a:pPr>
            <a:r>
              <a:rPr lang="nl-NL" sz="1600" dirty="0">
                <a:solidFill>
                  <a:prstClr val="black"/>
                </a:solidFill>
              </a:rPr>
              <a:t>Bespreek invloed van chronische ziekte op seksualiteit</a:t>
            </a:r>
          </a:p>
          <a:p>
            <a:pPr marL="342900" lvl="0" indent="-342900">
              <a:spcBef>
                <a:spcPct val="20000"/>
              </a:spcBef>
              <a:buFont typeface="Arial" pitchFamily="34" charset="0"/>
              <a:buChar char="•"/>
            </a:pPr>
            <a:r>
              <a:rPr lang="nl-NL" sz="1600" dirty="0">
                <a:solidFill>
                  <a:prstClr val="black"/>
                </a:solidFill>
              </a:rPr>
              <a:t>Bespreek invloed van medicatie op seksualiteit</a:t>
            </a:r>
          </a:p>
          <a:p>
            <a:pPr marL="342900" lvl="0" indent="-342900">
              <a:spcBef>
                <a:spcPct val="20000"/>
              </a:spcBef>
              <a:buFont typeface="Arial" pitchFamily="34" charset="0"/>
              <a:buChar char="•"/>
            </a:pPr>
            <a:r>
              <a:rPr lang="nl-NL" sz="1600" dirty="0">
                <a:solidFill>
                  <a:prstClr val="black"/>
                </a:solidFill>
              </a:rPr>
              <a:t>Arts (aanpassen medicatie)</a:t>
            </a:r>
          </a:p>
          <a:p>
            <a:pPr marL="342900" lvl="0" indent="-342900">
              <a:spcBef>
                <a:spcPct val="20000"/>
              </a:spcBef>
              <a:buFont typeface="Arial" pitchFamily="34" charset="0"/>
              <a:buChar char="•"/>
            </a:pPr>
            <a:r>
              <a:rPr lang="nl-NL" sz="1600" dirty="0">
                <a:solidFill>
                  <a:prstClr val="black"/>
                </a:solidFill>
              </a:rPr>
              <a:t>Doorverwijzen MMW, seksuoloog, uroloog</a:t>
            </a:r>
          </a:p>
        </p:txBody>
      </p:sp>
      <p:sp>
        <p:nvSpPr>
          <p:cNvPr id="5" name="Tijdelijke aanduiding voor voettekst 4"/>
          <p:cNvSpPr>
            <a:spLocks noGrp="1"/>
          </p:cNvSpPr>
          <p:nvPr>
            <p:ph type="ftr" sz="quarter" idx="3"/>
          </p:nvPr>
        </p:nvSpPr>
        <p:spPr/>
        <p:txBody>
          <a:bodyPr/>
          <a:lstStyle/>
          <a:p>
            <a:r>
              <a:rPr lang="nl-NL" dirty="0"/>
              <a:t>Waaier kwaliteit van leven dialysepatiënten</a:t>
            </a:r>
          </a:p>
        </p:txBody>
      </p:sp>
      <p:sp>
        <p:nvSpPr>
          <p:cNvPr id="6" name="Tijdelijke aanduiding voor datum 5"/>
          <p:cNvSpPr>
            <a:spLocks noGrp="1"/>
          </p:cNvSpPr>
          <p:nvPr>
            <p:ph type="dt" sz="half" idx="2"/>
          </p:nvPr>
        </p:nvSpPr>
        <p:spPr/>
        <p:txBody>
          <a:bodyPr/>
          <a:lstStyle/>
          <a:p>
            <a:fld id="{9516FE63-0ACF-4B32-A67A-03EBAAEF9D3C}" type="datetime1">
              <a:rPr lang="nl-NL" smtClean="0"/>
              <a:t>18-9-2024</a:t>
            </a:fld>
            <a:r>
              <a:rPr lang="nl-NL"/>
              <a:t> </a:t>
            </a:r>
            <a:endParaRPr lang="nl-NL" dirty="0"/>
          </a:p>
        </p:txBody>
      </p:sp>
      <p:grpSp>
        <p:nvGrpSpPr>
          <p:cNvPr id="10" name="Groep 9"/>
          <p:cNvGrpSpPr/>
          <p:nvPr/>
        </p:nvGrpSpPr>
        <p:grpSpPr>
          <a:xfrm>
            <a:off x="10151938" y="369176"/>
            <a:ext cx="941512" cy="928283"/>
            <a:chOff x="5717845" y="3854098"/>
            <a:chExt cx="1009908" cy="1009908"/>
          </a:xfrm>
        </p:grpSpPr>
        <p:sp>
          <p:nvSpPr>
            <p:cNvPr id="11" name="Ovaal 10"/>
            <p:cNvSpPr/>
            <p:nvPr/>
          </p:nvSpPr>
          <p:spPr>
            <a:xfrm>
              <a:off x="5717845" y="3854098"/>
              <a:ext cx="1009908" cy="1009908"/>
            </a:xfrm>
            <a:prstGeom prst="ellipse">
              <a:avLst/>
            </a:prstGeom>
            <a:solidFill>
              <a:srgbClr val="8E258D"/>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2" name="Ovaal 4"/>
            <p:cNvSpPr txBox="1"/>
            <p:nvPr/>
          </p:nvSpPr>
          <p:spPr>
            <a:xfrm>
              <a:off x="5865743" y="4001996"/>
              <a:ext cx="714112" cy="71411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nl-NL" sz="1100" kern="1200" dirty="0">
                  <a:solidFill>
                    <a:schemeClr val="bg1"/>
                  </a:solidFill>
                </a:rPr>
                <a:t>Seksualiteit</a:t>
              </a:r>
            </a:p>
          </p:txBody>
        </p:sp>
      </p:grpSp>
    </p:spTree>
    <p:extLst>
      <p:ext uri="{BB962C8B-B14F-4D97-AF65-F5344CB8AC3E}">
        <p14:creationId xmlns:p14="http://schemas.microsoft.com/office/powerpoint/2010/main" val="26404085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2"/>
          </p:nvPr>
        </p:nvSpPr>
        <p:spPr/>
        <p:txBody>
          <a:bodyPr/>
          <a:lstStyle/>
          <a:p>
            <a:r>
              <a:rPr lang="nl-NL" dirty="0"/>
              <a:t>Emotioneel welzijn &amp; rol</a:t>
            </a:r>
          </a:p>
        </p:txBody>
      </p:sp>
    </p:spTree>
    <p:extLst>
      <p:ext uri="{BB962C8B-B14F-4D97-AF65-F5344CB8AC3E}">
        <p14:creationId xmlns:p14="http://schemas.microsoft.com/office/powerpoint/2010/main" val="10711165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1"/>
          </p:nvPr>
        </p:nvSpPr>
        <p:spPr/>
        <p:txBody>
          <a:bodyPr/>
          <a:lstStyle/>
          <a:p>
            <a:r>
              <a:rPr lang="nl-NL" dirty="0"/>
              <a:t>Emotioneel welzijn &amp; rol</a:t>
            </a:r>
          </a:p>
        </p:txBody>
      </p:sp>
      <p:sp>
        <p:nvSpPr>
          <p:cNvPr id="3" name="Tijdelijke aanduiding voor tekst 2"/>
          <p:cNvSpPr>
            <a:spLocks noGrp="1"/>
          </p:cNvSpPr>
          <p:nvPr>
            <p:ph type="body" sz="quarter" idx="12"/>
          </p:nvPr>
        </p:nvSpPr>
        <p:spPr/>
        <p:txBody>
          <a:bodyPr/>
          <a:lstStyle/>
          <a:p>
            <a:endParaRPr lang="nl-NL"/>
          </a:p>
        </p:txBody>
      </p:sp>
      <p:sp>
        <p:nvSpPr>
          <p:cNvPr id="4" name="Tijdelijke aanduiding voor tekst 3"/>
          <p:cNvSpPr>
            <a:spLocks noGrp="1"/>
          </p:cNvSpPr>
          <p:nvPr>
            <p:ph type="body" sz="quarter" idx="13"/>
          </p:nvPr>
        </p:nvSpPr>
        <p:spPr/>
        <p:txBody>
          <a:bodyPr/>
          <a:lstStyle/>
          <a:p>
            <a:pPr marL="342900" lvl="0" indent="-342900">
              <a:spcBef>
                <a:spcPct val="20000"/>
              </a:spcBef>
              <a:buFont typeface="Arial" pitchFamily="34" charset="0"/>
              <a:buChar char="•"/>
            </a:pPr>
            <a:r>
              <a:rPr lang="nl-NL" sz="1600" dirty="0">
                <a:solidFill>
                  <a:prstClr val="black"/>
                </a:solidFill>
              </a:rPr>
              <a:t>Bepaal huidig vermogen tot probleemhantering</a:t>
            </a:r>
          </a:p>
          <a:p>
            <a:pPr marL="342900" lvl="0" indent="-342900">
              <a:spcBef>
                <a:spcPct val="20000"/>
              </a:spcBef>
              <a:buFont typeface="Arial" pitchFamily="34" charset="0"/>
              <a:buChar char="•"/>
            </a:pPr>
            <a:r>
              <a:rPr lang="nl-NL" sz="1600" dirty="0">
                <a:solidFill>
                  <a:prstClr val="black"/>
                </a:solidFill>
              </a:rPr>
              <a:t>Bied ondersteuning als de patiënt praat</a:t>
            </a:r>
          </a:p>
          <a:p>
            <a:pPr marL="342900" lvl="0" indent="-342900">
              <a:spcBef>
                <a:spcPct val="20000"/>
              </a:spcBef>
              <a:buFont typeface="Arial" pitchFamily="34" charset="0"/>
              <a:buChar char="•"/>
            </a:pPr>
            <a:r>
              <a:rPr lang="nl-NL" sz="1600" dirty="0">
                <a:solidFill>
                  <a:prstClr val="black"/>
                </a:solidFill>
              </a:rPr>
              <a:t>Benadruk belang van steunende contacten evt. lotgenoten contact</a:t>
            </a:r>
          </a:p>
          <a:p>
            <a:pPr marL="342900" lvl="0" indent="-342900">
              <a:spcBef>
                <a:spcPct val="20000"/>
              </a:spcBef>
              <a:buFont typeface="Arial" pitchFamily="34" charset="0"/>
              <a:buChar char="•"/>
            </a:pPr>
            <a:r>
              <a:rPr lang="nl-NL" sz="1600" dirty="0">
                <a:solidFill>
                  <a:prstClr val="black"/>
                </a:solidFill>
              </a:rPr>
              <a:t>Stimuleer de patiënt zelf het eigen gedrag te analyseren</a:t>
            </a:r>
          </a:p>
          <a:p>
            <a:pPr marL="342900" lvl="0" indent="-342900">
              <a:spcBef>
                <a:spcPct val="20000"/>
              </a:spcBef>
              <a:buFont typeface="Arial" pitchFamily="34" charset="0"/>
              <a:buChar char="•"/>
            </a:pPr>
            <a:r>
              <a:rPr lang="nl-NL" sz="1600" dirty="0">
                <a:solidFill>
                  <a:prstClr val="black"/>
                </a:solidFill>
              </a:rPr>
              <a:t>Help de patiënt op een constructieve manier problemen op te lossen</a:t>
            </a:r>
          </a:p>
          <a:p>
            <a:pPr marL="342900" lvl="0" indent="-342900">
              <a:spcBef>
                <a:spcPct val="20000"/>
              </a:spcBef>
              <a:buFont typeface="Arial" pitchFamily="34" charset="0"/>
              <a:buChar char="•"/>
            </a:pPr>
            <a:r>
              <a:rPr lang="nl-NL" sz="1600" dirty="0">
                <a:solidFill>
                  <a:prstClr val="black"/>
                </a:solidFill>
              </a:rPr>
              <a:t>Leer de patiënt ontspanningstechnieken (MMW)</a:t>
            </a:r>
          </a:p>
          <a:p>
            <a:pPr marL="342900" lvl="0" indent="-342900">
              <a:spcBef>
                <a:spcPct val="20000"/>
              </a:spcBef>
              <a:buFont typeface="Arial" pitchFamily="34" charset="0"/>
              <a:buChar char="•"/>
            </a:pPr>
            <a:r>
              <a:rPr lang="nl-NL" sz="1600" dirty="0">
                <a:solidFill>
                  <a:prstClr val="black"/>
                </a:solidFill>
              </a:rPr>
              <a:t>Versterk het gevoel van eigenwaarde, door zelfzorg te stimuleren</a:t>
            </a:r>
          </a:p>
          <a:p>
            <a:pPr marL="342900" lvl="0" indent="-342900">
              <a:spcBef>
                <a:spcPct val="20000"/>
              </a:spcBef>
              <a:buFont typeface="Arial" pitchFamily="34" charset="0"/>
              <a:buChar char="•"/>
            </a:pPr>
            <a:r>
              <a:rPr lang="nl-NL" sz="1600" dirty="0">
                <a:solidFill>
                  <a:prstClr val="black"/>
                </a:solidFill>
              </a:rPr>
              <a:t>Verwijs naar meer gespecialiseerde hulpverleners zoals MMW</a:t>
            </a:r>
          </a:p>
          <a:p>
            <a:pPr marL="342900" lvl="0" indent="-342900">
              <a:spcBef>
                <a:spcPct val="20000"/>
              </a:spcBef>
              <a:buFont typeface="Arial" pitchFamily="34" charset="0"/>
              <a:buChar char="•"/>
            </a:pPr>
            <a:r>
              <a:rPr lang="nl-NL" sz="1600" dirty="0">
                <a:solidFill>
                  <a:prstClr val="black"/>
                </a:solidFill>
              </a:rPr>
              <a:t>Maak evt. angst bespreekbaar in een </a:t>
            </a:r>
            <a:r>
              <a:rPr lang="nl-NL" sz="1600">
                <a:solidFill>
                  <a:prstClr val="black"/>
                </a:solidFill>
              </a:rPr>
              <a:t>veilige omgeving</a:t>
            </a:r>
            <a:endParaRPr lang="nl-NL" sz="1600" dirty="0">
              <a:solidFill>
                <a:prstClr val="black"/>
              </a:solidFill>
            </a:endParaRPr>
          </a:p>
        </p:txBody>
      </p:sp>
      <p:sp>
        <p:nvSpPr>
          <p:cNvPr id="5" name="Tijdelijke aanduiding voor voettekst 4"/>
          <p:cNvSpPr>
            <a:spLocks noGrp="1"/>
          </p:cNvSpPr>
          <p:nvPr>
            <p:ph type="ftr" sz="quarter" idx="3"/>
          </p:nvPr>
        </p:nvSpPr>
        <p:spPr/>
        <p:txBody>
          <a:bodyPr/>
          <a:lstStyle/>
          <a:p>
            <a:r>
              <a:rPr lang="nl-NL" dirty="0"/>
              <a:t>Waaier kwaliteit van leven dialysepatiënten</a:t>
            </a:r>
          </a:p>
        </p:txBody>
      </p:sp>
      <p:sp>
        <p:nvSpPr>
          <p:cNvPr id="6" name="Tijdelijke aanduiding voor datum 5"/>
          <p:cNvSpPr>
            <a:spLocks noGrp="1"/>
          </p:cNvSpPr>
          <p:nvPr>
            <p:ph type="dt" sz="half" idx="2"/>
          </p:nvPr>
        </p:nvSpPr>
        <p:spPr/>
        <p:txBody>
          <a:bodyPr/>
          <a:lstStyle/>
          <a:p>
            <a:fld id="{9516FE63-0ACF-4B32-A67A-03EBAAEF9D3C}" type="datetime1">
              <a:rPr lang="nl-NL" smtClean="0"/>
              <a:t>18-9-2024</a:t>
            </a:fld>
            <a:r>
              <a:rPr lang="nl-NL"/>
              <a:t> </a:t>
            </a:r>
            <a:endParaRPr lang="nl-NL" dirty="0"/>
          </a:p>
        </p:txBody>
      </p:sp>
      <p:grpSp>
        <p:nvGrpSpPr>
          <p:cNvPr id="12" name="Groep 11"/>
          <p:cNvGrpSpPr/>
          <p:nvPr/>
        </p:nvGrpSpPr>
        <p:grpSpPr>
          <a:xfrm>
            <a:off x="10147387" y="369176"/>
            <a:ext cx="946063" cy="946063"/>
            <a:chOff x="4485376" y="4960613"/>
            <a:chExt cx="946063" cy="946063"/>
          </a:xfrm>
        </p:grpSpPr>
        <p:sp>
          <p:nvSpPr>
            <p:cNvPr id="13" name="Ovaal 12"/>
            <p:cNvSpPr/>
            <p:nvPr/>
          </p:nvSpPr>
          <p:spPr>
            <a:xfrm>
              <a:off x="4485376" y="4960613"/>
              <a:ext cx="946063" cy="946063"/>
            </a:xfrm>
            <a:prstGeom prst="ellipse">
              <a:avLst/>
            </a:prstGeom>
            <a:solidFill>
              <a:srgbClr val="9933FF"/>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4" name="Ovaal 4"/>
            <p:cNvSpPr txBox="1"/>
            <p:nvPr/>
          </p:nvSpPr>
          <p:spPr>
            <a:xfrm>
              <a:off x="4623924" y="5099161"/>
              <a:ext cx="668967" cy="66896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nl-NL" sz="1100" kern="1200" dirty="0">
                  <a:solidFill>
                    <a:schemeClr val="bg1"/>
                  </a:solidFill>
                </a:rPr>
                <a:t>Emotioneel</a:t>
              </a:r>
              <a:r>
                <a:rPr lang="nl-NL" sz="1100" kern="1200" baseline="0" dirty="0">
                  <a:solidFill>
                    <a:schemeClr val="bg1"/>
                  </a:solidFill>
                </a:rPr>
                <a:t> welzijn &amp; rol</a:t>
              </a:r>
              <a:endParaRPr lang="nl-NL" sz="1100" kern="1200" dirty="0">
                <a:solidFill>
                  <a:schemeClr val="bg1"/>
                </a:solidFill>
              </a:endParaRPr>
            </a:p>
          </p:txBody>
        </p:sp>
      </p:grpSp>
    </p:spTree>
    <p:extLst>
      <p:ext uri="{BB962C8B-B14F-4D97-AF65-F5344CB8AC3E}">
        <p14:creationId xmlns:p14="http://schemas.microsoft.com/office/powerpoint/2010/main" val="12858249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2"/>
          </p:nvPr>
        </p:nvSpPr>
        <p:spPr/>
        <p:txBody>
          <a:bodyPr/>
          <a:lstStyle/>
          <a:p>
            <a:r>
              <a:rPr lang="nl-NL" dirty="0"/>
              <a:t>Cognitieve functies</a:t>
            </a:r>
          </a:p>
        </p:txBody>
      </p:sp>
    </p:spTree>
    <p:extLst>
      <p:ext uri="{BB962C8B-B14F-4D97-AF65-F5344CB8AC3E}">
        <p14:creationId xmlns:p14="http://schemas.microsoft.com/office/powerpoint/2010/main" val="6831189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1"/>
          </p:nvPr>
        </p:nvSpPr>
        <p:spPr/>
        <p:txBody>
          <a:bodyPr/>
          <a:lstStyle/>
          <a:p>
            <a:r>
              <a:rPr lang="nl-NL" dirty="0"/>
              <a:t>Cognitieve functies</a:t>
            </a:r>
          </a:p>
        </p:txBody>
      </p:sp>
      <p:sp>
        <p:nvSpPr>
          <p:cNvPr id="3" name="Tijdelijke aanduiding voor tekst 2"/>
          <p:cNvSpPr>
            <a:spLocks noGrp="1"/>
          </p:cNvSpPr>
          <p:nvPr>
            <p:ph type="body" sz="quarter" idx="12"/>
          </p:nvPr>
        </p:nvSpPr>
        <p:spPr/>
        <p:txBody>
          <a:bodyPr/>
          <a:lstStyle/>
          <a:p>
            <a:endParaRPr lang="nl-NL"/>
          </a:p>
        </p:txBody>
      </p:sp>
      <p:sp>
        <p:nvSpPr>
          <p:cNvPr id="4" name="Tijdelijke aanduiding voor tekst 3"/>
          <p:cNvSpPr>
            <a:spLocks noGrp="1"/>
          </p:cNvSpPr>
          <p:nvPr>
            <p:ph type="body" sz="quarter" idx="13"/>
          </p:nvPr>
        </p:nvSpPr>
        <p:spPr/>
        <p:txBody>
          <a:bodyPr/>
          <a:lstStyle/>
          <a:p>
            <a:pPr marL="342900" lvl="0" indent="-342900">
              <a:spcBef>
                <a:spcPct val="20000"/>
              </a:spcBef>
              <a:buFont typeface="Arial" pitchFamily="34" charset="0"/>
              <a:buChar char="•"/>
            </a:pPr>
            <a:r>
              <a:rPr lang="nl-NL" sz="1600" dirty="0">
                <a:solidFill>
                  <a:prstClr val="black"/>
                </a:solidFill>
              </a:rPr>
              <a:t>Help bij effectiever communiceren</a:t>
            </a:r>
          </a:p>
          <a:p>
            <a:pPr marL="342900" lvl="0" indent="-342900">
              <a:spcBef>
                <a:spcPct val="20000"/>
              </a:spcBef>
              <a:buFont typeface="Arial" pitchFamily="34" charset="0"/>
              <a:buChar char="•"/>
            </a:pPr>
            <a:r>
              <a:rPr lang="nl-NL" sz="1600" dirty="0">
                <a:solidFill>
                  <a:prstClr val="black"/>
                </a:solidFill>
              </a:rPr>
              <a:t>Leer patiënt om te gaan met stress, ontspanningsmethoden, onderhandelen met anderen, gevoelens uiten op constructieve manier (MMW)</a:t>
            </a:r>
          </a:p>
          <a:p>
            <a:pPr marL="342900" lvl="0" indent="-342900">
              <a:spcBef>
                <a:spcPct val="20000"/>
              </a:spcBef>
              <a:buFont typeface="Arial" pitchFamily="34" charset="0"/>
              <a:buChar char="•"/>
            </a:pPr>
            <a:r>
              <a:rPr lang="nl-NL" sz="1600" dirty="0">
                <a:solidFill>
                  <a:prstClr val="black"/>
                </a:solidFill>
              </a:rPr>
              <a:t>Houd patiënt georiënteerd in tijd en plaats (</a:t>
            </a:r>
            <a:r>
              <a:rPr lang="nl-NL" sz="1600">
                <a:solidFill>
                  <a:prstClr val="black"/>
                </a:solidFill>
              </a:rPr>
              <a:t>vaste plaats waar </a:t>
            </a:r>
            <a:r>
              <a:rPr lang="nl-NL" sz="1600" dirty="0">
                <a:solidFill>
                  <a:prstClr val="black"/>
                </a:solidFill>
              </a:rPr>
              <a:t>patiënt naar buiten kan kijken, dialyse bij voorkeur in ochtend)</a:t>
            </a:r>
          </a:p>
          <a:p>
            <a:pPr marL="342900" lvl="0" indent="-342900">
              <a:spcBef>
                <a:spcPct val="20000"/>
              </a:spcBef>
              <a:buFont typeface="Arial" pitchFamily="34" charset="0"/>
              <a:buChar char="•"/>
            </a:pPr>
            <a:r>
              <a:rPr lang="nl-NL" sz="1600" dirty="0">
                <a:solidFill>
                  <a:prstClr val="black"/>
                </a:solidFill>
              </a:rPr>
              <a:t>Leer de patiënt methoden om geheugen op te vangen: schrijf dingen op, gebruik hoorbare signalen, timers, wekkers, vaste plaats voor voorwerpen, prent dingen in door hardop uit te spreken of op te schrijven</a:t>
            </a:r>
          </a:p>
          <a:p>
            <a:pPr marL="342900" lvl="0" indent="-342900">
              <a:spcBef>
                <a:spcPct val="20000"/>
              </a:spcBef>
              <a:buFont typeface="Arial" pitchFamily="34" charset="0"/>
              <a:buChar char="•"/>
            </a:pPr>
            <a:r>
              <a:rPr lang="nl-NL" sz="1600" dirty="0">
                <a:solidFill>
                  <a:prstClr val="black"/>
                </a:solidFill>
              </a:rPr>
              <a:t>Leg uit wat helpt om te leren onthouden: zo min mogelijk afleiding, niet gehaast zijn, agenda, notitieblokje, organisatie voor routinetaken</a:t>
            </a:r>
          </a:p>
          <a:p>
            <a:pPr marL="342900" lvl="0" indent="-342900">
              <a:spcBef>
                <a:spcPct val="20000"/>
              </a:spcBef>
              <a:buFont typeface="Arial" pitchFamily="34" charset="0"/>
              <a:buChar char="•"/>
            </a:pPr>
            <a:r>
              <a:rPr lang="nl-NL" sz="1600" dirty="0">
                <a:solidFill>
                  <a:prstClr val="black"/>
                </a:solidFill>
              </a:rPr>
              <a:t>Leg uit dat korte termijn geheugen achteruit gaat bij het ouder worden</a:t>
            </a:r>
          </a:p>
          <a:p>
            <a:pPr marL="342900" lvl="0" indent="-342900">
              <a:spcBef>
                <a:spcPct val="20000"/>
              </a:spcBef>
              <a:buFont typeface="Arial" pitchFamily="34" charset="0"/>
              <a:buChar char="•"/>
            </a:pPr>
            <a:r>
              <a:rPr lang="nl-NL" sz="1600" dirty="0">
                <a:solidFill>
                  <a:prstClr val="black"/>
                </a:solidFill>
              </a:rPr>
              <a:t>Overweeg verwijzing naar geriater (arts)</a:t>
            </a:r>
          </a:p>
        </p:txBody>
      </p:sp>
      <p:sp>
        <p:nvSpPr>
          <p:cNvPr id="5" name="Tijdelijke aanduiding voor voettekst 4"/>
          <p:cNvSpPr>
            <a:spLocks noGrp="1"/>
          </p:cNvSpPr>
          <p:nvPr>
            <p:ph type="ftr" sz="quarter" idx="3"/>
          </p:nvPr>
        </p:nvSpPr>
        <p:spPr/>
        <p:txBody>
          <a:bodyPr/>
          <a:lstStyle/>
          <a:p>
            <a:r>
              <a:rPr lang="nl-NL" dirty="0"/>
              <a:t>Waaier kwaliteit van leven dialysepatiënten</a:t>
            </a:r>
          </a:p>
        </p:txBody>
      </p:sp>
      <p:sp>
        <p:nvSpPr>
          <p:cNvPr id="6" name="Tijdelijke aanduiding voor datum 5"/>
          <p:cNvSpPr>
            <a:spLocks noGrp="1"/>
          </p:cNvSpPr>
          <p:nvPr>
            <p:ph type="dt" sz="half" idx="2"/>
          </p:nvPr>
        </p:nvSpPr>
        <p:spPr/>
        <p:txBody>
          <a:bodyPr/>
          <a:lstStyle/>
          <a:p>
            <a:fld id="{9516FE63-0ACF-4B32-A67A-03EBAAEF9D3C}" type="datetime1">
              <a:rPr lang="nl-NL" smtClean="0"/>
              <a:t>18-9-2024</a:t>
            </a:fld>
            <a:r>
              <a:rPr lang="nl-NL"/>
              <a:t> </a:t>
            </a:r>
            <a:endParaRPr lang="nl-NL" dirty="0"/>
          </a:p>
        </p:txBody>
      </p:sp>
      <p:grpSp>
        <p:nvGrpSpPr>
          <p:cNvPr id="12" name="Groep 11"/>
          <p:cNvGrpSpPr/>
          <p:nvPr/>
        </p:nvGrpSpPr>
        <p:grpSpPr>
          <a:xfrm>
            <a:off x="10147387" y="365877"/>
            <a:ext cx="946063" cy="946063"/>
            <a:chOff x="3487408" y="5159121"/>
            <a:chExt cx="946063" cy="946063"/>
          </a:xfrm>
        </p:grpSpPr>
        <p:sp>
          <p:nvSpPr>
            <p:cNvPr id="13" name="Ovaal 12"/>
            <p:cNvSpPr/>
            <p:nvPr/>
          </p:nvSpPr>
          <p:spPr>
            <a:xfrm>
              <a:off x="3487408" y="5159121"/>
              <a:ext cx="946063" cy="946063"/>
            </a:xfrm>
            <a:prstGeom prst="ellipse">
              <a:avLst/>
            </a:prstGeom>
            <a:solidFill>
              <a:srgbClr val="0070C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4" name="Ovaal 4"/>
            <p:cNvSpPr txBox="1"/>
            <p:nvPr/>
          </p:nvSpPr>
          <p:spPr>
            <a:xfrm>
              <a:off x="3625956" y="5297669"/>
              <a:ext cx="668967" cy="66896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nl-NL" sz="1100" kern="1200" dirty="0">
                  <a:solidFill>
                    <a:schemeClr val="bg1"/>
                  </a:solidFill>
                </a:rPr>
                <a:t>Cognitieve</a:t>
              </a:r>
              <a:r>
                <a:rPr lang="nl-NL" sz="1100" kern="1200" baseline="0" dirty="0">
                  <a:solidFill>
                    <a:schemeClr val="bg1"/>
                  </a:solidFill>
                </a:rPr>
                <a:t> functies</a:t>
              </a:r>
              <a:endParaRPr lang="nl-NL" sz="1100" kern="1200" dirty="0">
                <a:solidFill>
                  <a:schemeClr val="bg1"/>
                </a:solidFill>
              </a:endParaRPr>
            </a:p>
          </p:txBody>
        </p:sp>
      </p:grpSp>
    </p:spTree>
    <p:extLst>
      <p:ext uri="{BB962C8B-B14F-4D97-AF65-F5344CB8AC3E}">
        <p14:creationId xmlns:p14="http://schemas.microsoft.com/office/powerpoint/2010/main" val="37737619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2"/>
          </p:nvPr>
        </p:nvSpPr>
        <p:spPr/>
        <p:txBody>
          <a:bodyPr/>
          <a:lstStyle/>
          <a:p>
            <a:r>
              <a:rPr lang="nl-NL" dirty="0"/>
              <a:t>Sociale functie en interactie</a:t>
            </a:r>
          </a:p>
        </p:txBody>
      </p:sp>
    </p:spTree>
    <p:extLst>
      <p:ext uri="{BB962C8B-B14F-4D97-AF65-F5344CB8AC3E}">
        <p14:creationId xmlns:p14="http://schemas.microsoft.com/office/powerpoint/2010/main" val="21947966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1"/>
          </p:nvPr>
        </p:nvSpPr>
        <p:spPr/>
        <p:txBody>
          <a:bodyPr/>
          <a:lstStyle/>
          <a:p>
            <a:r>
              <a:rPr lang="nl-NL" dirty="0"/>
              <a:t>Sociale functie en interactie</a:t>
            </a:r>
          </a:p>
        </p:txBody>
      </p:sp>
      <p:sp>
        <p:nvSpPr>
          <p:cNvPr id="3" name="Tijdelijke aanduiding voor tekst 2"/>
          <p:cNvSpPr>
            <a:spLocks noGrp="1"/>
          </p:cNvSpPr>
          <p:nvPr>
            <p:ph type="body" sz="quarter" idx="12"/>
          </p:nvPr>
        </p:nvSpPr>
        <p:spPr/>
        <p:txBody>
          <a:bodyPr/>
          <a:lstStyle/>
          <a:p>
            <a:endParaRPr lang="nl-NL"/>
          </a:p>
        </p:txBody>
      </p:sp>
      <p:sp>
        <p:nvSpPr>
          <p:cNvPr id="4" name="Tijdelijke aanduiding voor tekst 3"/>
          <p:cNvSpPr>
            <a:spLocks noGrp="1"/>
          </p:cNvSpPr>
          <p:nvPr>
            <p:ph type="body" sz="quarter" idx="13"/>
          </p:nvPr>
        </p:nvSpPr>
        <p:spPr/>
        <p:txBody>
          <a:bodyPr/>
          <a:lstStyle/>
          <a:p>
            <a:pPr marL="342900" lvl="0" indent="-342900">
              <a:spcBef>
                <a:spcPct val="20000"/>
              </a:spcBef>
              <a:buFont typeface="Arial" pitchFamily="34" charset="0"/>
              <a:buChar char="•"/>
            </a:pPr>
            <a:r>
              <a:rPr lang="nl-NL" sz="1600" dirty="0">
                <a:solidFill>
                  <a:prstClr val="black"/>
                </a:solidFill>
              </a:rPr>
              <a:t>Versterk het gevoel van eigenwaarde</a:t>
            </a:r>
          </a:p>
          <a:p>
            <a:pPr marL="342900" lvl="0" indent="-342900">
              <a:spcBef>
                <a:spcPct val="20000"/>
              </a:spcBef>
              <a:buFont typeface="Arial" pitchFamily="34" charset="0"/>
              <a:buChar char="•"/>
            </a:pPr>
            <a:r>
              <a:rPr lang="nl-NL" sz="1600" dirty="0">
                <a:solidFill>
                  <a:prstClr val="black"/>
                </a:solidFill>
              </a:rPr>
              <a:t>Bespreek mogelijkheid tot aanpassingen van dialyse, dialysetijd?, thuisdialyse?</a:t>
            </a:r>
          </a:p>
          <a:p>
            <a:pPr marL="342900" lvl="0" indent="-342900">
              <a:spcBef>
                <a:spcPct val="20000"/>
              </a:spcBef>
              <a:buFont typeface="Arial" pitchFamily="34" charset="0"/>
              <a:buChar char="•"/>
            </a:pPr>
            <a:r>
              <a:rPr lang="nl-NL" sz="1600" dirty="0">
                <a:solidFill>
                  <a:prstClr val="black"/>
                </a:solidFill>
              </a:rPr>
              <a:t>Bespreek factoren die eenzaamheid veroorzaken</a:t>
            </a:r>
          </a:p>
          <a:p>
            <a:pPr marL="342900" lvl="0" indent="-342900">
              <a:spcBef>
                <a:spcPct val="20000"/>
              </a:spcBef>
              <a:buFont typeface="Arial" pitchFamily="34" charset="0"/>
              <a:buChar char="•"/>
            </a:pPr>
            <a:r>
              <a:rPr lang="nl-NL" sz="1600" dirty="0">
                <a:solidFill>
                  <a:prstClr val="black"/>
                </a:solidFill>
              </a:rPr>
              <a:t>Verminder belemmeringen: stel vast welk vervoer beschikbaar is, alternatieve communicatiemiddelen, afleidende activiteiten</a:t>
            </a:r>
          </a:p>
          <a:p>
            <a:pPr marL="342900" lvl="0" indent="-342900">
              <a:spcBef>
                <a:spcPct val="20000"/>
              </a:spcBef>
              <a:buFont typeface="Arial" pitchFamily="34" charset="0"/>
              <a:buChar char="•"/>
            </a:pPr>
            <a:r>
              <a:rPr lang="nl-NL" sz="1600" dirty="0">
                <a:solidFill>
                  <a:prstClr val="black"/>
                </a:solidFill>
              </a:rPr>
              <a:t>Sociaalcontact vergroten: patiënten vereniging, verplaatsen patiënt andere groep of plaats</a:t>
            </a:r>
          </a:p>
          <a:p>
            <a:pPr marL="342900" lvl="0" indent="-342900">
              <a:spcBef>
                <a:spcPct val="20000"/>
              </a:spcBef>
              <a:buFont typeface="Arial" pitchFamily="34" charset="0"/>
              <a:buChar char="•"/>
            </a:pPr>
            <a:r>
              <a:rPr lang="nl-NL" sz="1600" dirty="0">
                <a:solidFill>
                  <a:prstClr val="black"/>
                </a:solidFill>
              </a:rPr>
              <a:t>Houd rekening met vochtintake zodat sociale activiteiten geen belemmering vormen</a:t>
            </a:r>
          </a:p>
          <a:p>
            <a:pPr marL="342900" lvl="0" indent="-342900">
              <a:spcBef>
                <a:spcPct val="20000"/>
              </a:spcBef>
              <a:buFont typeface="Arial" pitchFamily="34" charset="0"/>
              <a:buChar char="•"/>
            </a:pPr>
            <a:r>
              <a:rPr lang="nl-NL" sz="1600" dirty="0">
                <a:solidFill>
                  <a:prstClr val="black"/>
                </a:solidFill>
              </a:rPr>
              <a:t>Beheers incontinentie problemen (verwijzing uroloog door arts, gebruik geschikt incontinentiemateriaal)</a:t>
            </a:r>
          </a:p>
          <a:p>
            <a:pPr marL="342900" lvl="0" indent="-342900">
              <a:spcBef>
                <a:spcPct val="20000"/>
              </a:spcBef>
              <a:buFont typeface="Arial" pitchFamily="34" charset="0"/>
              <a:buChar char="•"/>
            </a:pPr>
            <a:r>
              <a:rPr lang="nl-NL" sz="1600" dirty="0">
                <a:solidFill>
                  <a:prstClr val="black"/>
                </a:solidFill>
              </a:rPr>
              <a:t>Verwijs naar meer gespecialiseerde hulpverleners MMW</a:t>
            </a:r>
          </a:p>
        </p:txBody>
      </p:sp>
      <p:sp>
        <p:nvSpPr>
          <p:cNvPr id="5" name="Tijdelijke aanduiding voor voettekst 4"/>
          <p:cNvSpPr>
            <a:spLocks noGrp="1"/>
          </p:cNvSpPr>
          <p:nvPr>
            <p:ph type="ftr" sz="quarter" idx="3"/>
          </p:nvPr>
        </p:nvSpPr>
        <p:spPr/>
        <p:txBody>
          <a:bodyPr/>
          <a:lstStyle/>
          <a:p>
            <a:r>
              <a:rPr lang="nl-NL" dirty="0"/>
              <a:t>Waaier kwaliteit van leven dialysepatiënten</a:t>
            </a:r>
          </a:p>
        </p:txBody>
      </p:sp>
      <p:sp>
        <p:nvSpPr>
          <p:cNvPr id="6" name="Tijdelijke aanduiding voor datum 5"/>
          <p:cNvSpPr>
            <a:spLocks noGrp="1"/>
          </p:cNvSpPr>
          <p:nvPr>
            <p:ph type="dt" sz="half" idx="2"/>
          </p:nvPr>
        </p:nvSpPr>
        <p:spPr/>
        <p:txBody>
          <a:bodyPr/>
          <a:lstStyle/>
          <a:p>
            <a:fld id="{9516FE63-0ACF-4B32-A67A-03EBAAEF9D3C}" type="datetime1">
              <a:rPr lang="nl-NL" smtClean="0"/>
              <a:t>18-9-2024</a:t>
            </a:fld>
            <a:r>
              <a:rPr lang="nl-NL"/>
              <a:t> </a:t>
            </a:r>
            <a:endParaRPr lang="nl-NL" dirty="0"/>
          </a:p>
        </p:txBody>
      </p:sp>
      <p:grpSp>
        <p:nvGrpSpPr>
          <p:cNvPr id="12" name="Groep 11"/>
          <p:cNvGrpSpPr/>
          <p:nvPr/>
        </p:nvGrpSpPr>
        <p:grpSpPr>
          <a:xfrm>
            <a:off x="10147387" y="369176"/>
            <a:ext cx="946063" cy="946063"/>
            <a:chOff x="2489439" y="4960613"/>
            <a:chExt cx="946063" cy="946063"/>
          </a:xfrm>
        </p:grpSpPr>
        <p:sp>
          <p:nvSpPr>
            <p:cNvPr id="13" name="Ovaal 12"/>
            <p:cNvSpPr/>
            <p:nvPr/>
          </p:nvSpPr>
          <p:spPr>
            <a:xfrm>
              <a:off x="2489439" y="4960613"/>
              <a:ext cx="946063" cy="946063"/>
            </a:xfrm>
            <a:prstGeom prst="ellipse">
              <a:avLst/>
            </a:prstGeom>
            <a:solidFill>
              <a:srgbClr val="7D95AB"/>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4" name="Ovaal 4"/>
            <p:cNvSpPr txBox="1"/>
            <p:nvPr/>
          </p:nvSpPr>
          <p:spPr>
            <a:xfrm>
              <a:off x="2627987" y="5099161"/>
              <a:ext cx="668967" cy="66896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nl-NL" sz="1100" kern="1200" dirty="0">
                  <a:solidFill>
                    <a:schemeClr val="bg1"/>
                  </a:solidFill>
                </a:rPr>
                <a:t>Sociale</a:t>
              </a:r>
              <a:r>
                <a:rPr lang="nl-NL" sz="1100" kern="1200" baseline="0" dirty="0">
                  <a:solidFill>
                    <a:schemeClr val="bg1"/>
                  </a:solidFill>
                </a:rPr>
                <a:t> functie en interactie</a:t>
              </a:r>
              <a:endParaRPr lang="nl-NL" sz="1100" kern="1200" dirty="0">
                <a:solidFill>
                  <a:schemeClr val="bg1"/>
                </a:solidFill>
              </a:endParaRPr>
            </a:p>
          </p:txBody>
        </p:sp>
      </p:grpSp>
    </p:spTree>
    <p:extLst>
      <p:ext uri="{BB962C8B-B14F-4D97-AF65-F5344CB8AC3E}">
        <p14:creationId xmlns:p14="http://schemas.microsoft.com/office/powerpoint/2010/main" val="26180153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2"/>
          </p:nvPr>
        </p:nvSpPr>
        <p:spPr/>
        <p:txBody>
          <a:bodyPr/>
          <a:lstStyle/>
          <a:p>
            <a:r>
              <a:rPr lang="nl-NL" dirty="0"/>
              <a:t>Last van de nierziekte</a:t>
            </a:r>
          </a:p>
        </p:txBody>
      </p:sp>
    </p:spTree>
    <p:extLst>
      <p:ext uri="{BB962C8B-B14F-4D97-AF65-F5344CB8AC3E}">
        <p14:creationId xmlns:p14="http://schemas.microsoft.com/office/powerpoint/2010/main" val="31645083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1"/>
          </p:nvPr>
        </p:nvSpPr>
        <p:spPr/>
        <p:txBody>
          <a:bodyPr/>
          <a:lstStyle/>
          <a:p>
            <a:r>
              <a:rPr lang="nl-NL" dirty="0"/>
              <a:t>Last van de nierziekte</a:t>
            </a:r>
          </a:p>
        </p:txBody>
      </p:sp>
      <p:sp>
        <p:nvSpPr>
          <p:cNvPr id="3" name="Tijdelijke aanduiding voor tekst 2"/>
          <p:cNvSpPr>
            <a:spLocks noGrp="1"/>
          </p:cNvSpPr>
          <p:nvPr>
            <p:ph type="body" sz="quarter" idx="12"/>
          </p:nvPr>
        </p:nvSpPr>
        <p:spPr/>
        <p:txBody>
          <a:bodyPr/>
          <a:lstStyle/>
          <a:p>
            <a:endParaRPr lang="nl-NL" dirty="0"/>
          </a:p>
        </p:txBody>
      </p:sp>
      <p:sp>
        <p:nvSpPr>
          <p:cNvPr id="4" name="Tijdelijke aanduiding voor tekst 3"/>
          <p:cNvSpPr>
            <a:spLocks noGrp="1"/>
          </p:cNvSpPr>
          <p:nvPr>
            <p:ph type="body" sz="quarter" idx="13"/>
          </p:nvPr>
        </p:nvSpPr>
        <p:spPr/>
        <p:txBody>
          <a:bodyPr/>
          <a:lstStyle/>
          <a:p>
            <a:pPr marL="342900" lvl="0" indent="-342900">
              <a:spcBef>
                <a:spcPct val="20000"/>
              </a:spcBef>
              <a:buFont typeface="Arial" pitchFamily="34" charset="0"/>
              <a:buChar char="•"/>
            </a:pPr>
            <a:r>
              <a:rPr lang="nl-NL" sz="1600" dirty="0">
                <a:solidFill>
                  <a:prstClr val="black"/>
                </a:solidFill>
              </a:rPr>
              <a:t>Stel de beïnvloedende factoren vast</a:t>
            </a:r>
          </a:p>
          <a:p>
            <a:pPr marL="342900" lvl="0" indent="-342900">
              <a:spcBef>
                <a:spcPct val="20000"/>
              </a:spcBef>
              <a:buFont typeface="Arial" pitchFamily="34" charset="0"/>
              <a:buChar char="•"/>
            </a:pPr>
            <a:r>
              <a:rPr lang="nl-NL" sz="1600" dirty="0">
                <a:solidFill>
                  <a:prstClr val="black"/>
                </a:solidFill>
              </a:rPr>
              <a:t>Geef voorlichting over behandeling, leefregels, verwachtingen, symptomen/ klachten bij complicaties, mogelijkheden ter ondersteuning, vereiste wijzigingen in thuissituatie: vermijd tijdstip waarop patiënt vermoeid is, verminder afleiding, geef visuele aanwijzingen, geef voorafgaand aan instructie een overzicht. Laat patiënt het tempo van GVO aangeven</a:t>
            </a:r>
          </a:p>
          <a:p>
            <a:pPr marL="342900" lvl="0" indent="-342900">
              <a:spcBef>
                <a:spcPct val="20000"/>
              </a:spcBef>
              <a:buFont typeface="Arial" pitchFamily="34" charset="0"/>
              <a:buChar char="•"/>
            </a:pPr>
            <a:r>
              <a:rPr lang="nl-NL" sz="1600" dirty="0">
                <a:solidFill>
                  <a:prstClr val="black"/>
                </a:solidFill>
              </a:rPr>
              <a:t>Verwijs naar MMW</a:t>
            </a:r>
          </a:p>
        </p:txBody>
      </p:sp>
      <p:sp>
        <p:nvSpPr>
          <p:cNvPr id="5" name="Tijdelijke aanduiding voor voettekst 4"/>
          <p:cNvSpPr>
            <a:spLocks noGrp="1"/>
          </p:cNvSpPr>
          <p:nvPr>
            <p:ph type="ftr" sz="quarter" idx="3"/>
          </p:nvPr>
        </p:nvSpPr>
        <p:spPr/>
        <p:txBody>
          <a:bodyPr/>
          <a:lstStyle/>
          <a:p>
            <a:r>
              <a:rPr lang="nl-NL" dirty="0"/>
              <a:t>Waaier kwaliteit van leven dialysepatiënten</a:t>
            </a:r>
          </a:p>
        </p:txBody>
      </p:sp>
      <p:sp>
        <p:nvSpPr>
          <p:cNvPr id="6" name="Tijdelijke aanduiding voor datum 5"/>
          <p:cNvSpPr>
            <a:spLocks noGrp="1"/>
          </p:cNvSpPr>
          <p:nvPr>
            <p:ph type="dt" sz="half" idx="2"/>
          </p:nvPr>
        </p:nvSpPr>
        <p:spPr/>
        <p:txBody>
          <a:bodyPr/>
          <a:lstStyle/>
          <a:p>
            <a:fld id="{9516FE63-0ACF-4B32-A67A-03EBAAEF9D3C}" type="datetime1">
              <a:rPr lang="nl-NL" smtClean="0"/>
              <a:t>18-9-2024</a:t>
            </a:fld>
            <a:r>
              <a:rPr lang="nl-NL"/>
              <a:t> </a:t>
            </a:r>
            <a:endParaRPr lang="nl-NL" dirty="0"/>
          </a:p>
        </p:txBody>
      </p:sp>
      <p:grpSp>
        <p:nvGrpSpPr>
          <p:cNvPr id="12" name="Groep 11"/>
          <p:cNvGrpSpPr/>
          <p:nvPr/>
        </p:nvGrpSpPr>
        <p:grpSpPr>
          <a:xfrm>
            <a:off x="10147387" y="369176"/>
            <a:ext cx="946063" cy="946063"/>
            <a:chOff x="1643403" y="4395309"/>
            <a:chExt cx="946063" cy="946063"/>
          </a:xfrm>
        </p:grpSpPr>
        <p:sp>
          <p:nvSpPr>
            <p:cNvPr id="13" name="Ovaal 12"/>
            <p:cNvSpPr/>
            <p:nvPr/>
          </p:nvSpPr>
          <p:spPr>
            <a:xfrm>
              <a:off x="1643403" y="4395309"/>
              <a:ext cx="946063" cy="946063"/>
            </a:xfrm>
            <a:prstGeom prst="ellipse">
              <a:avLst/>
            </a:prstGeom>
            <a:solidFill>
              <a:srgbClr val="3095B4"/>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4" name="Ovaal 4"/>
            <p:cNvSpPr txBox="1"/>
            <p:nvPr/>
          </p:nvSpPr>
          <p:spPr>
            <a:xfrm>
              <a:off x="1781951" y="4533857"/>
              <a:ext cx="668967" cy="66896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nl-NL" sz="1100" kern="1200" dirty="0">
                  <a:solidFill>
                    <a:schemeClr val="bg1"/>
                  </a:solidFill>
                </a:rPr>
                <a:t>Last</a:t>
              </a:r>
              <a:r>
                <a:rPr lang="nl-NL" sz="1100" kern="1200" baseline="0" dirty="0">
                  <a:solidFill>
                    <a:schemeClr val="bg1"/>
                  </a:solidFill>
                </a:rPr>
                <a:t> van de nierziekte</a:t>
              </a:r>
              <a:endParaRPr lang="nl-NL" sz="1100" kern="1200" dirty="0">
                <a:solidFill>
                  <a:schemeClr val="bg1"/>
                </a:solidFill>
              </a:endParaRPr>
            </a:p>
          </p:txBody>
        </p:sp>
      </p:grpSp>
    </p:spTree>
    <p:extLst>
      <p:ext uri="{BB962C8B-B14F-4D97-AF65-F5344CB8AC3E}">
        <p14:creationId xmlns:p14="http://schemas.microsoft.com/office/powerpoint/2010/main" val="35656865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2"/>
          </p:nvPr>
        </p:nvSpPr>
        <p:spPr/>
        <p:txBody>
          <a:bodyPr/>
          <a:lstStyle/>
          <a:p>
            <a:endParaRPr lang="nl-NL"/>
          </a:p>
        </p:txBody>
      </p:sp>
      <p:graphicFrame>
        <p:nvGraphicFramePr>
          <p:cNvPr id="3" name="Diagram 2"/>
          <p:cNvGraphicFramePr/>
          <p:nvPr>
            <p:extLst>
              <p:ext uri="{D42A27DB-BD31-4B8C-83A1-F6EECF244321}">
                <p14:modId xmlns:p14="http://schemas.microsoft.com/office/powerpoint/2010/main" val="2821497505"/>
              </p:ext>
            </p:extLst>
          </p:nvPr>
        </p:nvGraphicFramePr>
        <p:xfrm>
          <a:off x="1760910" y="184675"/>
          <a:ext cx="7920880" cy="60486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884723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2"/>
          </p:nvPr>
        </p:nvSpPr>
        <p:spPr/>
        <p:txBody>
          <a:bodyPr/>
          <a:lstStyle/>
          <a:p>
            <a:r>
              <a:rPr lang="nl-NL" dirty="0"/>
              <a:t>Gevolg van de nierziekte</a:t>
            </a:r>
          </a:p>
        </p:txBody>
      </p:sp>
    </p:spTree>
    <p:extLst>
      <p:ext uri="{BB962C8B-B14F-4D97-AF65-F5344CB8AC3E}">
        <p14:creationId xmlns:p14="http://schemas.microsoft.com/office/powerpoint/2010/main" val="1575103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1"/>
          </p:nvPr>
        </p:nvSpPr>
        <p:spPr/>
        <p:txBody>
          <a:bodyPr/>
          <a:lstStyle/>
          <a:p>
            <a:r>
              <a:rPr lang="nl-NL" dirty="0"/>
              <a:t>Gevolg van de nierziekte</a:t>
            </a:r>
          </a:p>
        </p:txBody>
      </p:sp>
      <p:sp>
        <p:nvSpPr>
          <p:cNvPr id="3" name="Tijdelijke aanduiding voor tekst 2"/>
          <p:cNvSpPr>
            <a:spLocks noGrp="1"/>
          </p:cNvSpPr>
          <p:nvPr>
            <p:ph type="body" sz="quarter" idx="12"/>
          </p:nvPr>
        </p:nvSpPr>
        <p:spPr/>
        <p:txBody>
          <a:bodyPr/>
          <a:lstStyle/>
          <a:p>
            <a:endParaRPr lang="nl-NL"/>
          </a:p>
        </p:txBody>
      </p:sp>
      <p:sp>
        <p:nvSpPr>
          <p:cNvPr id="4" name="Tijdelijke aanduiding voor tekst 3"/>
          <p:cNvSpPr>
            <a:spLocks noGrp="1"/>
          </p:cNvSpPr>
          <p:nvPr>
            <p:ph type="body" sz="quarter" idx="13"/>
          </p:nvPr>
        </p:nvSpPr>
        <p:spPr/>
        <p:txBody>
          <a:bodyPr/>
          <a:lstStyle/>
          <a:p>
            <a:pPr marL="342900" lvl="0" indent="-342900">
              <a:spcBef>
                <a:spcPct val="20000"/>
              </a:spcBef>
              <a:buFont typeface="Arial" pitchFamily="34" charset="0"/>
              <a:buChar char="•"/>
            </a:pPr>
            <a:r>
              <a:rPr lang="nl-NL" sz="1600" dirty="0">
                <a:solidFill>
                  <a:prstClr val="black"/>
                </a:solidFill>
              </a:rPr>
              <a:t>Stel de beïnvloedende factoren vast</a:t>
            </a:r>
          </a:p>
          <a:p>
            <a:pPr marL="342900" lvl="0" indent="-342900">
              <a:spcBef>
                <a:spcPct val="20000"/>
              </a:spcBef>
              <a:buFont typeface="Arial" pitchFamily="34" charset="0"/>
              <a:buChar char="•"/>
            </a:pPr>
            <a:r>
              <a:rPr lang="nl-NL" sz="1600" dirty="0">
                <a:solidFill>
                  <a:prstClr val="black"/>
                </a:solidFill>
              </a:rPr>
              <a:t>Geef voorlichting over behandeling, leefregels, verwachtingen, symptomen/ klachten bij complicaties, mogelijkheden ter ondersteuning, vereiste wijzigingen in thuissituatie: vermijd tijdstip waarop patiënt vermoeid is, verminder afleiding, geef visuele aanwijzingen, geef voorafgaand aan instructie een overzicht. Laat patiënt het tempo van GVO aangeven</a:t>
            </a:r>
          </a:p>
          <a:p>
            <a:pPr marL="342900" lvl="0" indent="-342900">
              <a:spcBef>
                <a:spcPct val="20000"/>
              </a:spcBef>
              <a:buFont typeface="Arial" pitchFamily="34" charset="0"/>
              <a:buChar char="•"/>
            </a:pPr>
            <a:r>
              <a:rPr lang="nl-NL" sz="1600" dirty="0">
                <a:solidFill>
                  <a:prstClr val="black"/>
                </a:solidFill>
              </a:rPr>
              <a:t>Leg uit dat aanpassen van leefwijze tijd kost: bespreek wie contactpersoon is, geef schriftelijke documentatie</a:t>
            </a:r>
          </a:p>
          <a:p>
            <a:pPr marL="342900" lvl="0" indent="-342900">
              <a:spcBef>
                <a:spcPct val="20000"/>
              </a:spcBef>
              <a:buFont typeface="Arial" pitchFamily="34" charset="0"/>
              <a:buChar char="•"/>
            </a:pPr>
            <a:r>
              <a:rPr lang="nl-NL" sz="1600" dirty="0">
                <a:solidFill>
                  <a:prstClr val="black"/>
                </a:solidFill>
              </a:rPr>
              <a:t>Schakel MMW in</a:t>
            </a:r>
          </a:p>
        </p:txBody>
      </p:sp>
      <p:sp>
        <p:nvSpPr>
          <p:cNvPr id="5" name="Tijdelijke aanduiding voor voettekst 4"/>
          <p:cNvSpPr>
            <a:spLocks noGrp="1"/>
          </p:cNvSpPr>
          <p:nvPr>
            <p:ph type="ftr" sz="quarter" idx="3"/>
          </p:nvPr>
        </p:nvSpPr>
        <p:spPr/>
        <p:txBody>
          <a:bodyPr/>
          <a:lstStyle/>
          <a:p>
            <a:r>
              <a:rPr lang="nl-NL" dirty="0"/>
              <a:t>Waaier kwaliteit van leven dialysepatiënten</a:t>
            </a:r>
          </a:p>
        </p:txBody>
      </p:sp>
      <p:sp>
        <p:nvSpPr>
          <p:cNvPr id="6" name="Tijdelijke aanduiding voor datum 5"/>
          <p:cNvSpPr>
            <a:spLocks noGrp="1"/>
          </p:cNvSpPr>
          <p:nvPr>
            <p:ph type="dt" sz="half" idx="2"/>
          </p:nvPr>
        </p:nvSpPr>
        <p:spPr/>
        <p:txBody>
          <a:bodyPr/>
          <a:lstStyle/>
          <a:p>
            <a:fld id="{9516FE63-0ACF-4B32-A67A-03EBAAEF9D3C}" type="datetime1">
              <a:rPr lang="nl-NL" smtClean="0"/>
              <a:t>18-9-2024</a:t>
            </a:fld>
            <a:r>
              <a:rPr lang="nl-NL"/>
              <a:t> </a:t>
            </a:r>
            <a:endParaRPr lang="nl-NL" dirty="0"/>
          </a:p>
        </p:txBody>
      </p:sp>
      <p:grpSp>
        <p:nvGrpSpPr>
          <p:cNvPr id="12" name="Groep 11"/>
          <p:cNvGrpSpPr/>
          <p:nvPr/>
        </p:nvGrpSpPr>
        <p:grpSpPr>
          <a:xfrm>
            <a:off x="10147387" y="369176"/>
            <a:ext cx="946063" cy="946063"/>
            <a:chOff x="1078099" y="3549272"/>
            <a:chExt cx="946063" cy="946063"/>
          </a:xfrm>
        </p:grpSpPr>
        <p:sp>
          <p:nvSpPr>
            <p:cNvPr id="13" name="Ovaal 12"/>
            <p:cNvSpPr/>
            <p:nvPr/>
          </p:nvSpPr>
          <p:spPr>
            <a:xfrm>
              <a:off x="1078099" y="3549272"/>
              <a:ext cx="946063" cy="946063"/>
            </a:xfrm>
            <a:prstGeom prst="ellipse">
              <a:avLst/>
            </a:prstGeom>
            <a:solidFill>
              <a:srgbClr val="B8869E"/>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4" name="Ovaal 4"/>
            <p:cNvSpPr txBox="1"/>
            <p:nvPr/>
          </p:nvSpPr>
          <p:spPr>
            <a:xfrm>
              <a:off x="1216647" y="3687820"/>
              <a:ext cx="668967" cy="66896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nl-NL" sz="1100" kern="1200" dirty="0">
                  <a:solidFill>
                    <a:schemeClr val="bg1"/>
                  </a:solidFill>
                </a:rPr>
                <a:t>Gevolg</a:t>
              </a:r>
              <a:r>
                <a:rPr lang="nl-NL" sz="1100" kern="1200" baseline="0" dirty="0">
                  <a:solidFill>
                    <a:schemeClr val="bg1"/>
                  </a:solidFill>
                </a:rPr>
                <a:t> van de nierziekte</a:t>
              </a:r>
              <a:endParaRPr lang="nl-NL" sz="1100" kern="1200" dirty="0">
                <a:solidFill>
                  <a:schemeClr val="bg1"/>
                </a:solidFill>
              </a:endParaRPr>
            </a:p>
          </p:txBody>
        </p:sp>
      </p:grpSp>
    </p:spTree>
    <p:extLst>
      <p:ext uri="{BB962C8B-B14F-4D97-AF65-F5344CB8AC3E}">
        <p14:creationId xmlns:p14="http://schemas.microsoft.com/office/powerpoint/2010/main" val="38258043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2"/>
          </p:nvPr>
        </p:nvSpPr>
        <p:spPr/>
        <p:txBody>
          <a:bodyPr/>
          <a:lstStyle/>
          <a:p>
            <a:r>
              <a:rPr lang="nl-NL" dirty="0"/>
              <a:t>Werk</a:t>
            </a:r>
          </a:p>
        </p:txBody>
      </p:sp>
    </p:spTree>
    <p:extLst>
      <p:ext uri="{BB962C8B-B14F-4D97-AF65-F5344CB8AC3E}">
        <p14:creationId xmlns:p14="http://schemas.microsoft.com/office/powerpoint/2010/main" val="33694527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1"/>
          </p:nvPr>
        </p:nvSpPr>
        <p:spPr/>
        <p:txBody>
          <a:bodyPr/>
          <a:lstStyle/>
          <a:p>
            <a:r>
              <a:rPr lang="nl-NL" dirty="0"/>
              <a:t>Werk</a:t>
            </a:r>
          </a:p>
        </p:txBody>
      </p:sp>
      <p:sp>
        <p:nvSpPr>
          <p:cNvPr id="3" name="Tijdelijke aanduiding voor tekst 2"/>
          <p:cNvSpPr>
            <a:spLocks noGrp="1"/>
          </p:cNvSpPr>
          <p:nvPr>
            <p:ph type="body" sz="quarter" idx="12"/>
          </p:nvPr>
        </p:nvSpPr>
        <p:spPr/>
        <p:txBody>
          <a:bodyPr/>
          <a:lstStyle/>
          <a:p>
            <a:endParaRPr lang="nl-NL"/>
          </a:p>
        </p:txBody>
      </p:sp>
      <p:sp>
        <p:nvSpPr>
          <p:cNvPr id="4" name="Tijdelijke aanduiding voor tekst 3"/>
          <p:cNvSpPr>
            <a:spLocks noGrp="1"/>
          </p:cNvSpPr>
          <p:nvPr>
            <p:ph type="body" sz="quarter" idx="13"/>
          </p:nvPr>
        </p:nvSpPr>
        <p:spPr/>
        <p:txBody>
          <a:bodyPr/>
          <a:lstStyle/>
          <a:p>
            <a:pPr marL="342900" lvl="0" indent="-342900">
              <a:spcBef>
                <a:spcPct val="20000"/>
              </a:spcBef>
              <a:buFont typeface="Arial" pitchFamily="34" charset="0"/>
              <a:buChar char="•"/>
            </a:pPr>
            <a:r>
              <a:rPr lang="nl-NL" sz="1600" dirty="0">
                <a:solidFill>
                  <a:prstClr val="black"/>
                </a:solidFill>
              </a:rPr>
              <a:t>Bespreek  de werkzaamheden van de patiënt</a:t>
            </a:r>
          </a:p>
          <a:p>
            <a:pPr marL="342900" lvl="0" indent="-342900">
              <a:spcBef>
                <a:spcPct val="20000"/>
              </a:spcBef>
              <a:buFont typeface="Arial" pitchFamily="34" charset="0"/>
              <a:buChar char="•"/>
            </a:pPr>
            <a:r>
              <a:rPr lang="nl-NL" sz="1600" dirty="0">
                <a:solidFill>
                  <a:prstClr val="black"/>
                </a:solidFill>
              </a:rPr>
              <a:t>Bespreek of en hoe de werkzaamheden beïnvloed worden door de behandeling of gevolgen van de behandeling</a:t>
            </a:r>
          </a:p>
          <a:p>
            <a:pPr marL="342900" lvl="0" indent="-342900">
              <a:spcBef>
                <a:spcPct val="20000"/>
              </a:spcBef>
              <a:buFont typeface="Arial" pitchFamily="34" charset="0"/>
              <a:buChar char="•"/>
            </a:pPr>
            <a:r>
              <a:rPr lang="nl-NL" sz="1600" dirty="0">
                <a:solidFill>
                  <a:prstClr val="black"/>
                </a:solidFill>
              </a:rPr>
              <a:t>Onderzoek of er mogelijkheden zijn om de werkzaamheden te kunnen uitvoeren door aanpassing van de behandeling of behandelingstijden</a:t>
            </a:r>
          </a:p>
          <a:p>
            <a:pPr marL="342900" lvl="0" indent="-342900">
              <a:spcBef>
                <a:spcPct val="20000"/>
              </a:spcBef>
              <a:buFont typeface="Arial" pitchFamily="34" charset="0"/>
              <a:buChar char="•"/>
            </a:pPr>
            <a:r>
              <a:rPr lang="nl-NL" sz="1600" dirty="0">
                <a:solidFill>
                  <a:prstClr val="black"/>
                </a:solidFill>
              </a:rPr>
              <a:t>Bespreek de therapiemogelijkheden (andere vormen van dialyse)</a:t>
            </a:r>
          </a:p>
          <a:p>
            <a:pPr marL="342900" lvl="0" indent="-342900">
              <a:spcBef>
                <a:spcPct val="20000"/>
              </a:spcBef>
              <a:buFont typeface="Arial" pitchFamily="34" charset="0"/>
              <a:buChar char="•"/>
            </a:pPr>
            <a:r>
              <a:rPr lang="nl-NL" sz="1600" dirty="0">
                <a:solidFill>
                  <a:prstClr val="black"/>
                </a:solidFill>
              </a:rPr>
              <a:t>Bespreek het probleem evt. met de arts</a:t>
            </a:r>
          </a:p>
          <a:p>
            <a:pPr marL="342900" lvl="0" indent="-342900">
              <a:spcBef>
                <a:spcPct val="20000"/>
              </a:spcBef>
              <a:buFont typeface="Arial" pitchFamily="34" charset="0"/>
              <a:buChar char="•"/>
            </a:pPr>
            <a:r>
              <a:rPr lang="nl-NL" sz="1600" dirty="0">
                <a:solidFill>
                  <a:prstClr val="black"/>
                </a:solidFill>
              </a:rPr>
              <a:t>Schakel evt. MMW in</a:t>
            </a:r>
          </a:p>
        </p:txBody>
      </p:sp>
      <p:sp>
        <p:nvSpPr>
          <p:cNvPr id="5" name="Tijdelijke aanduiding voor voettekst 4"/>
          <p:cNvSpPr>
            <a:spLocks noGrp="1"/>
          </p:cNvSpPr>
          <p:nvPr>
            <p:ph type="ftr" sz="quarter" idx="3"/>
          </p:nvPr>
        </p:nvSpPr>
        <p:spPr/>
        <p:txBody>
          <a:bodyPr/>
          <a:lstStyle/>
          <a:p>
            <a:r>
              <a:rPr lang="nl-NL" dirty="0"/>
              <a:t>Waaier kwaliteit van leven dialysepatiënten</a:t>
            </a:r>
          </a:p>
        </p:txBody>
      </p:sp>
      <p:sp>
        <p:nvSpPr>
          <p:cNvPr id="6" name="Tijdelijke aanduiding voor datum 5"/>
          <p:cNvSpPr>
            <a:spLocks noGrp="1"/>
          </p:cNvSpPr>
          <p:nvPr>
            <p:ph type="dt" sz="half" idx="2"/>
          </p:nvPr>
        </p:nvSpPr>
        <p:spPr/>
        <p:txBody>
          <a:bodyPr/>
          <a:lstStyle/>
          <a:p>
            <a:fld id="{9516FE63-0ACF-4B32-A67A-03EBAAEF9D3C}" type="datetime1">
              <a:rPr lang="nl-NL" smtClean="0"/>
              <a:t>18-9-2024</a:t>
            </a:fld>
            <a:r>
              <a:rPr lang="nl-NL"/>
              <a:t> </a:t>
            </a:r>
            <a:endParaRPr lang="nl-NL" dirty="0"/>
          </a:p>
        </p:txBody>
      </p:sp>
      <p:grpSp>
        <p:nvGrpSpPr>
          <p:cNvPr id="12" name="Groep 11"/>
          <p:cNvGrpSpPr/>
          <p:nvPr/>
        </p:nvGrpSpPr>
        <p:grpSpPr>
          <a:xfrm>
            <a:off x="10150239" y="367862"/>
            <a:ext cx="946063" cy="946063"/>
            <a:chOff x="879591" y="2551304"/>
            <a:chExt cx="946063" cy="946063"/>
          </a:xfrm>
        </p:grpSpPr>
        <p:sp>
          <p:nvSpPr>
            <p:cNvPr id="13" name="Ovaal 12"/>
            <p:cNvSpPr/>
            <p:nvPr/>
          </p:nvSpPr>
          <p:spPr>
            <a:xfrm>
              <a:off x="879591" y="2551304"/>
              <a:ext cx="946063" cy="946063"/>
            </a:xfrm>
            <a:prstGeom prst="ellipse">
              <a:avLst/>
            </a:prstGeom>
            <a:solidFill>
              <a:srgbClr val="565A5C"/>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4" name="Ovaal 4"/>
            <p:cNvSpPr txBox="1"/>
            <p:nvPr/>
          </p:nvSpPr>
          <p:spPr>
            <a:xfrm>
              <a:off x="1018139" y="2689852"/>
              <a:ext cx="668967" cy="66896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nl-NL" sz="1100" kern="1200" dirty="0">
                  <a:solidFill>
                    <a:schemeClr val="bg1"/>
                  </a:solidFill>
                </a:rPr>
                <a:t>Werk</a:t>
              </a:r>
            </a:p>
          </p:txBody>
        </p:sp>
      </p:grpSp>
    </p:spTree>
    <p:extLst>
      <p:ext uri="{BB962C8B-B14F-4D97-AF65-F5344CB8AC3E}">
        <p14:creationId xmlns:p14="http://schemas.microsoft.com/office/powerpoint/2010/main" val="38346743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2"/>
          </p:nvPr>
        </p:nvSpPr>
        <p:spPr/>
        <p:txBody>
          <a:bodyPr/>
          <a:lstStyle/>
          <a:p>
            <a:r>
              <a:rPr lang="nl-NL" dirty="0"/>
              <a:t>Steun, familie &amp; vrienden</a:t>
            </a:r>
          </a:p>
        </p:txBody>
      </p:sp>
    </p:spTree>
    <p:extLst>
      <p:ext uri="{BB962C8B-B14F-4D97-AF65-F5344CB8AC3E}">
        <p14:creationId xmlns:p14="http://schemas.microsoft.com/office/powerpoint/2010/main" val="32938995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1"/>
          </p:nvPr>
        </p:nvSpPr>
        <p:spPr/>
        <p:txBody>
          <a:bodyPr/>
          <a:lstStyle/>
          <a:p>
            <a:r>
              <a:rPr lang="nl-NL" dirty="0"/>
              <a:t>Steun, familie &amp; vrienden</a:t>
            </a:r>
          </a:p>
        </p:txBody>
      </p:sp>
      <p:sp>
        <p:nvSpPr>
          <p:cNvPr id="3" name="Tijdelijke aanduiding voor tekst 2"/>
          <p:cNvSpPr>
            <a:spLocks noGrp="1"/>
          </p:cNvSpPr>
          <p:nvPr>
            <p:ph type="body" sz="quarter" idx="12"/>
          </p:nvPr>
        </p:nvSpPr>
        <p:spPr/>
        <p:txBody>
          <a:bodyPr/>
          <a:lstStyle/>
          <a:p>
            <a:endParaRPr lang="nl-NL" dirty="0"/>
          </a:p>
        </p:txBody>
      </p:sp>
      <p:sp>
        <p:nvSpPr>
          <p:cNvPr id="4" name="Tijdelijke aanduiding voor tekst 3"/>
          <p:cNvSpPr>
            <a:spLocks noGrp="1"/>
          </p:cNvSpPr>
          <p:nvPr>
            <p:ph type="body" sz="quarter" idx="13"/>
          </p:nvPr>
        </p:nvSpPr>
        <p:spPr/>
        <p:txBody>
          <a:bodyPr/>
          <a:lstStyle/>
          <a:p>
            <a:pPr marL="342900" lvl="0" indent="-342900">
              <a:spcBef>
                <a:spcPct val="20000"/>
              </a:spcBef>
              <a:buFont typeface="Arial" pitchFamily="34" charset="0"/>
              <a:buChar char="•"/>
            </a:pPr>
            <a:r>
              <a:rPr lang="nl-NL" sz="1600" dirty="0">
                <a:solidFill>
                  <a:prstClr val="black"/>
                </a:solidFill>
              </a:rPr>
              <a:t>Bespreek de huidige en wenselijke situatie t.a.v. omgang met en ondersteuning door familie/vrienden</a:t>
            </a:r>
          </a:p>
          <a:p>
            <a:pPr marL="342900" lvl="0" indent="-342900">
              <a:spcBef>
                <a:spcPct val="20000"/>
              </a:spcBef>
              <a:buFont typeface="Arial" pitchFamily="34" charset="0"/>
              <a:buChar char="•"/>
            </a:pPr>
            <a:r>
              <a:rPr lang="nl-NL" sz="1600" dirty="0">
                <a:solidFill>
                  <a:prstClr val="black"/>
                </a:solidFill>
              </a:rPr>
              <a:t>Bespreek de therapiemogelijkheden i.r.t. wenselijke situatie</a:t>
            </a:r>
          </a:p>
          <a:p>
            <a:pPr marL="342900" lvl="0" indent="-342900">
              <a:spcBef>
                <a:spcPct val="20000"/>
              </a:spcBef>
              <a:buFont typeface="Arial" pitchFamily="34" charset="0"/>
              <a:buChar char="•"/>
            </a:pPr>
            <a:r>
              <a:rPr lang="nl-NL" sz="1600" dirty="0">
                <a:solidFill>
                  <a:prstClr val="black"/>
                </a:solidFill>
              </a:rPr>
              <a:t>Bespreek de bezoekmogelijkheden</a:t>
            </a:r>
          </a:p>
          <a:p>
            <a:pPr marL="342900" lvl="0" indent="-342900">
              <a:spcBef>
                <a:spcPct val="20000"/>
              </a:spcBef>
              <a:buFont typeface="Arial" pitchFamily="34" charset="0"/>
              <a:buChar char="•"/>
            </a:pPr>
            <a:r>
              <a:rPr lang="nl-NL" sz="1600" dirty="0">
                <a:solidFill>
                  <a:prstClr val="black"/>
                </a:solidFill>
              </a:rPr>
              <a:t>Geef uitleg aan familie/vrienden over behandeling, gevolgen en beperkingen</a:t>
            </a:r>
          </a:p>
          <a:p>
            <a:pPr marL="342900" lvl="0" indent="-342900">
              <a:spcBef>
                <a:spcPct val="20000"/>
              </a:spcBef>
              <a:buFont typeface="Arial" pitchFamily="34" charset="0"/>
              <a:buChar char="•"/>
            </a:pPr>
            <a:r>
              <a:rPr lang="nl-NL" sz="1600" dirty="0">
                <a:solidFill>
                  <a:prstClr val="black"/>
                </a:solidFill>
              </a:rPr>
              <a:t>Schakel evt. MMW in</a:t>
            </a:r>
          </a:p>
        </p:txBody>
      </p:sp>
      <p:sp>
        <p:nvSpPr>
          <p:cNvPr id="5" name="Tijdelijke aanduiding voor voettekst 4"/>
          <p:cNvSpPr>
            <a:spLocks noGrp="1"/>
          </p:cNvSpPr>
          <p:nvPr>
            <p:ph type="ftr" sz="quarter" idx="3"/>
          </p:nvPr>
        </p:nvSpPr>
        <p:spPr/>
        <p:txBody>
          <a:bodyPr/>
          <a:lstStyle/>
          <a:p>
            <a:r>
              <a:rPr lang="nl-NL" dirty="0"/>
              <a:t>Waaier kwaliteit van leven dialysepatiënten</a:t>
            </a:r>
          </a:p>
        </p:txBody>
      </p:sp>
      <p:sp>
        <p:nvSpPr>
          <p:cNvPr id="6" name="Tijdelijke aanduiding voor datum 5"/>
          <p:cNvSpPr>
            <a:spLocks noGrp="1"/>
          </p:cNvSpPr>
          <p:nvPr>
            <p:ph type="dt" sz="half" idx="2"/>
          </p:nvPr>
        </p:nvSpPr>
        <p:spPr/>
        <p:txBody>
          <a:bodyPr/>
          <a:lstStyle/>
          <a:p>
            <a:fld id="{9516FE63-0ACF-4B32-A67A-03EBAAEF9D3C}" type="datetime1">
              <a:rPr lang="nl-NL" smtClean="0"/>
              <a:t>18-9-2024</a:t>
            </a:fld>
            <a:r>
              <a:rPr lang="nl-NL"/>
              <a:t> </a:t>
            </a:r>
            <a:endParaRPr lang="nl-NL" dirty="0"/>
          </a:p>
        </p:txBody>
      </p:sp>
      <p:grpSp>
        <p:nvGrpSpPr>
          <p:cNvPr id="12" name="Groep 11"/>
          <p:cNvGrpSpPr/>
          <p:nvPr/>
        </p:nvGrpSpPr>
        <p:grpSpPr>
          <a:xfrm>
            <a:off x="10147387" y="369176"/>
            <a:ext cx="946063" cy="946063"/>
            <a:chOff x="1078099" y="1553335"/>
            <a:chExt cx="946063" cy="946063"/>
          </a:xfrm>
        </p:grpSpPr>
        <p:sp>
          <p:nvSpPr>
            <p:cNvPr id="13" name="Ovaal 12"/>
            <p:cNvSpPr/>
            <p:nvPr/>
          </p:nvSpPr>
          <p:spPr>
            <a:xfrm>
              <a:off x="1078099" y="1553335"/>
              <a:ext cx="946063" cy="946063"/>
            </a:xfrm>
            <a:prstGeom prst="ellipse">
              <a:avLst/>
            </a:prstGeom>
            <a:solidFill>
              <a:srgbClr val="66523D"/>
            </a:solidFill>
            <a:ln>
              <a:solidFill>
                <a:schemeClr val="bg1"/>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4" name="Ovaal 4"/>
            <p:cNvSpPr txBox="1"/>
            <p:nvPr/>
          </p:nvSpPr>
          <p:spPr>
            <a:xfrm>
              <a:off x="1216647" y="1691883"/>
              <a:ext cx="668967" cy="66896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nl-NL" sz="1100" kern="1200" dirty="0">
                  <a:solidFill>
                    <a:schemeClr val="bg1"/>
                  </a:solidFill>
                </a:rPr>
                <a:t>Steun</a:t>
              </a:r>
              <a:r>
                <a:rPr lang="nl-NL" sz="1100" kern="1200" baseline="0" dirty="0">
                  <a:solidFill>
                    <a:schemeClr val="bg1"/>
                  </a:solidFill>
                </a:rPr>
                <a:t> familie &amp; vrienden</a:t>
              </a:r>
              <a:endParaRPr lang="nl-NL" sz="1100" kern="1200" dirty="0">
                <a:solidFill>
                  <a:schemeClr val="bg1"/>
                </a:solidFill>
              </a:endParaRPr>
            </a:p>
          </p:txBody>
        </p:sp>
      </p:grpSp>
    </p:spTree>
    <p:extLst>
      <p:ext uri="{BB962C8B-B14F-4D97-AF65-F5344CB8AC3E}">
        <p14:creationId xmlns:p14="http://schemas.microsoft.com/office/powerpoint/2010/main" val="10051339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2"/>
          </p:nvPr>
        </p:nvSpPr>
        <p:spPr>
          <a:xfrm>
            <a:off x="1654994" y="2185749"/>
            <a:ext cx="7992888" cy="2046525"/>
          </a:xfrm>
        </p:spPr>
        <p:txBody>
          <a:bodyPr/>
          <a:lstStyle/>
          <a:p>
            <a:r>
              <a:rPr lang="nl-NL" dirty="0"/>
              <a:t>Aanmoediging &amp; steun dialyseteam</a:t>
            </a:r>
          </a:p>
        </p:txBody>
      </p:sp>
    </p:spTree>
    <p:extLst>
      <p:ext uri="{BB962C8B-B14F-4D97-AF65-F5344CB8AC3E}">
        <p14:creationId xmlns:p14="http://schemas.microsoft.com/office/powerpoint/2010/main" val="26136716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1"/>
          </p:nvPr>
        </p:nvSpPr>
        <p:spPr/>
        <p:txBody>
          <a:bodyPr/>
          <a:lstStyle/>
          <a:p>
            <a:r>
              <a:rPr lang="nl-NL" dirty="0"/>
              <a:t>Aanmoediging &amp; steun dialyseteam</a:t>
            </a:r>
          </a:p>
        </p:txBody>
      </p:sp>
      <p:sp>
        <p:nvSpPr>
          <p:cNvPr id="3" name="Tijdelijke aanduiding voor tekst 2"/>
          <p:cNvSpPr>
            <a:spLocks noGrp="1"/>
          </p:cNvSpPr>
          <p:nvPr>
            <p:ph type="body" sz="quarter" idx="12"/>
          </p:nvPr>
        </p:nvSpPr>
        <p:spPr/>
        <p:txBody>
          <a:bodyPr/>
          <a:lstStyle/>
          <a:p>
            <a:endParaRPr lang="nl-NL"/>
          </a:p>
        </p:txBody>
      </p:sp>
      <p:sp>
        <p:nvSpPr>
          <p:cNvPr id="4" name="Tijdelijke aanduiding voor tekst 3"/>
          <p:cNvSpPr>
            <a:spLocks noGrp="1"/>
          </p:cNvSpPr>
          <p:nvPr>
            <p:ph type="body" sz="quarter" idx="13"/>
          </p:nvPr>
        </p:nvSpPr>
        <p:spPr/>
        <p:txBody>
          <a:bodyPr/>
          <a:lstStyle/>
          <a:p>
            <a:pPr marL="342900" lvl="0" indent="-342900">
              <a:spcBef>
                <a:spcPct val="20000"/>
              </a:spcBef>
              <a:buFont typeface="Arial" pitchFamily="34" charset="0"/>
              <a:buChar char="•"/>
            </a:pPr>
            <a:r>
              <a:rPr lang="nl-NL" sz="1600" dirty="0">
                <a:solidFill>
                  <a:prstClr val="black"/>
                </a:solidFill>
              </a:rPr>
              <a:t>Ga na hoe de patiënt de huidige situatie ervaart t.a.v. ondersteuning en aanmoediging tot zelfstandigheid</a:t>
            </a:r>
          </a:p>
          <a:p>
            <a:pPr marL="342900" lvl="0" indent="-342900">
              <a:spcBef>
                <a:spcPct val="20000"/>
              </a:spcBef>
              <a:buFont typeface="Arial" pitchFamily="34" charset="0"/>
              <a:buChar char="•"/>
            </a:pPr>
            <a:r>
              <a:rPr lang="nl-NL" sz="1600" dirty="0">
                <a:solidFill>
                  <a:prstClr val="black"/>
                </a:solidFill>
              </a:rPr>
              <a:t>Ga na hoe de patiënt de ondersteuning van de </a:t>
            </a:r>
            <a:r>
              <a:rPr lang="nl-NL" sz="1600" dirty="0" err="1">
                <a:solidFill>
                  <a:prstClr val="black"/>
                </a:solidFill>
              </a:rPr>
              <a:t>evv</a:t>
            </a:r>
            <a:r>
              <a:rPr lang="nl-NL" sz="1600" dirty="0">
                <a:solidFill>
                  <a:prstClr val="black"/>
                </a:solidFill>
              </a:rPr>
              <a:t>-er ervaart </a:t>
            </a:r>
          </a:p>
          <a:p>
            <a:pPr marL="342900" lvl="0" indent="-342900">
              <a:spcBef>
                <a:spcPct val="20000"/>
              </a:spcBef>
              <a:buFont typeface="Arial" pitchFamily="34" charset="0"/>
              <a:buChar char="•"/>
            </a:pPr>
            <a:r>
              <a:rPr lang="nl-NL" sz="1600" dirty="0">
                <a:solidFill>
                  <a:prstClr val="black"/>
                </a:solidFill>
              </a:rPr>
              <a:t>Ga na wat de wenselijke situatie van de patiënt is t.a.v. ondersteuning en aanmoediging tot zelfstandigheid (verpleegplan actieve- participerende- passieve patiënt)</a:t>
            </a:r>
          </a:p>
          <a:p>
            <a:pPr marL="342900" lvl="0" indent="-342900">
              <a:spcBef>
                <a:spcPct val="20000"/>
              </a:spcBef>
              <a:buFont typeface="Arial" pitchFamily="34" charset="0"/>
              <a:buChar char="•"/>
            </a:pPr>
            <a:r>
              <a:rPr lang="nl-NL" sz="1600" dirty="0">
                <a:solidFill>
                  <a:prstClr val="black"/>
                </a:solidFill>
              </a:rPr>
              <a:t>Bespreek of de wensen realiseerbaar zijn en hoe deze te realiseren is</a:t>
            </a:r>
          </a:p>
          <a:p>
            <a:pPr marL="342900" lvl="0" indent="-342900">
              <a:spcBef>
                <a:spcPct val="20000"/>
              </a:spcBef>
              <a:buFont typeface="Arial" pitchFamily="34" charset="0"/>
              <a:buChar char="•"/>
            </a:pPr>
            <a:r>
              <a:rPr lang="nl-NL" sz="1600" dirty="0">
                <a:solidFill>
                  <a:prstClr val="black"/>
                </a:solidFill>
              </a:rPr>
              <a:t>Verwijs evt. door naar andere hulpverleners</a:t>
            </a:r>
          </a:p>
        </p:txBody>
      </p:sp>
      <p:sp>
        <p:nvSpPr>
          <p:cNvPr id="5" name="Tijdelijke aanduiding voor voettekst 4"/>
          <p:cNvSpPr>
            <a:spLocks noGrp="1"/>
          </p:cNvSpPr>
          <p:nvPr>
            <p:ph type="ftr" sz="quarter" idx="3"/>
          </p:nvPr>
        </p:nvSpPr>
        <p:spPr/>
        <p:txBody>
          <a:bodyPr/>
          <a:lstStyle/>
          <a:p>
            <a:r>
              <a:rPr lang="nl-NL" dirty="0"/>
              <a:t>Waaier kwaliteit van leven dialysepatiënten</a:t>
            </a:r>
          </a:p>
        </p:txBody>
      </p:sp>
      <p:sp>
        <p:nvSpPr>
          <p:cNvPr id="6" name="Tijdelijke aanduiding voor datum 5"/>
          <p:cNvSpPr>
            <a:spLocks noGrp="1"/>
          </p:cNvSpPr>
          <p:nvPr>
            <p:ph type="dt" sz="half" idx="2"/>
          </p:nvPr>
        </p:nvSpPr>
        <p:spPr/>
        <p:txBody>
          <a:bodyPr/>
          <a:lstStyle/>
          <a:p>
            <a:fld id="{9516FE63-0ACF-4B32-A67A-03EBAAEF9D3C}" type="datetime1">
              <a:rPr lang="nl-NL" smtClean="0"/>
              <a:t>18-9-2024</a:t>
            </a:fld>
            <a:r>
              <a:rPr lang="nl-NL"/>
              <a:t> </a:t>
            </a:r>
            <a:endParaRPr lang="nl-NL" dirty="0"/>
          </a:p>
        </p:txBody>
      </p:sp>
      <p:grpSp>
        <p:nvGrpSpPr>
          <p:cNvPr id="12" name="Groep 11"/>
          <p:cNvGrpSpPr/>
          <p:nvPr/>
        </p:nvGrpSpPr>
        <p:grpSpPr>
          <a:xfrm>
            <a:off x="10147387" y="370491"/>
            <a:ext cx="946063" cy="946063"/>
            <a:chOff x="1643403" y="707299"/>
            <a:chExt cx="946063" cy="946063"/>
          </a:xfrm>
        </p:grpSpPr>
        <p:sp>
          <p:nvSpPr>
            <p:cNvPr id="13" name="Ovaal 12"/>
            <p:cNvSpPr/>
            <p:nvPr/>
          </p:nvSpPr>
          <p:spPr>
            <a:xfrm>
              <a:off x="1643403" y="707299"/>
              <a:ext cx="946063" cy="946063"/>
            </a:xfrm>
            <a:prstGeom prst="ellipse">
              <a:avLst/>
            </a:prstGeom>
            <a:solidFill>
              <a:srgbClr val="D4664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4" name="Ovaal 4"/>
            <p:cNvSpPr txBox="1"/>
            <p:nvPr/>
          </p:nvSpPr>
          <p:spPr>
            <a:xfrm>
              <a:off x="1781951" y="845847"/>
              <a:ext cx="668967" cy="66896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nl-NL" sz="1100" kern="1200" dirty="0" err="1">
                  <a:solidFill>
                    <a:schemeClr val="bg1"/>
                  </a:solidFill>
                </a:rPr>
                <a:t>Aan-moediging</a:t>
              </a:r>
              <a:r>
                <a:rPr lang="nl-NL" sz="1100" kern="1200" dirty="0">
                  <a:solidFill>
                    <a:schemeClr val="bg1"/>
                  </a:solidFill>
                </a:rPr>
                <a:t> &amp; steun dialyse-team</a:t>
              </a:r>
            </a:p>
          </p:txBody>
        </p:sp>
      </p:grpSp>
    </p:spTree>
    <p:extLst>
      <p:ext uri="{BB962C8B-B14F-4D97-AF65-F5344CB8AC3E}">
        <p14:creationId xmlns:p14="http://schemas.microsoft.com/office/powerpoint/2010/main" val="5577121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tekst 1"/>
          <p:cNvSpPr>
            <a:spLocks noGrp="1"/>
          </p:cNvSpPr>
          <p:nvPr>
            <p:ph type="body" sz="quarter" idx="12"/>
          </p:nvPr>
        </p:nvSpPr>
        <p:spPr>
          <a:xfrm>
            <a:off x="1654994" y="2185749"/>
            <a:ext cx="8136904" cy="2046525"/>
          </a:xfrm>
        </p:spPr>
        <p:txBody>
          <a:bodyPr/>
          <a:lstStyle/>
          <a:p>
            <a:r>
              <a:rPr lang="nl-NL" dirty="0"/>
              <a:t>Patiënt tevredenheid</a:t>
            </a:r>
          </a:p>
          <a:p>
            <a:endParaRPr lang="nl-NL" dirty="0"/>
          </a:p>
        </p:txBody>
      </p:sp>
    </p:spTree>
    <p:extLst>
      <p:ext uri="{BB962C8B-B14F-4D97-AF65-F5344CB8AC3E}">
        <p14:creationId xmlns:p14="http://schemas.microsoft.com/office/powerpoint/2010/main" val="17517639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1"/>
          </p:nvPr>
        </p:nvSpPr>
        <p:spPr/>
        <p:txBody>
          <a:bodyPr/>
          <a:lstStyle/>
          <a:p>
            <a:r>
              <a:rPr lang="nl-NL" dirty="0"/>
              <a:t>Patiënt tevredenheid</a:t>
            </a:r>
          </a:p>
        </p:txBody>
      </p:sp>
      <p:sp>
        <p:nvSpPr>
          <p:cNvPr id="3" name="Tijdelijke aanduiding voor tekst 2"/>
          <p:cNvSpPr>
            <a:spLocks noGrp="1"/>
          </p:cNvSpPr>
          <p:nvPr>
            <p:ph type="body" sz="quarter" idx="12"/>
          </p:nvPr>
        </p:nvSpPr>
        <p:spPr/>
        <p:txBody>
          <a:bodyPr/>
          <a:lstStyle/>
          <a:p>
            <a:endParaRPr lang="nl-NL" dirty="0"/>
          </a:p>
        </p:txBody>
      </p:sp>
      <p:sp>
        <p:nvSpPr>
          <p:cNvPr id="4" name="Tijdelijke aanduiding voor tekst 3"/>
          <p:cNvSpPr>
            <a:spLocks noGrp="1"/>
          </p:cNvSpPr>
          <p:nvPr>
            <p:ph type="body" sz="quarter" idx="13"/>
          </p:nvPr>
        </p:nvSpPr>
        <p:spPr/>
        <p:txBody>
          <a:bodyPr/>
          <a:lstStyle/>
          <a:p>
            <a:pPr marL="342900" lvl="0" indent="-342900">
              <a:spcBef>
                <a:spcPct val="20000"/>
              </a:spcBef>
              <a:buFont typeface="Arial" pitchFamily="34" charset="0"/>
              <a:buChar char="•"/>
            </a:pPr>
            <a:r>
              <a:rPr lang="nl-NL" sz="1600" dirty="0">
                <a:solidFill>
                  <a:prstClr val="black"/>
                </a:solidFill>
              </a:rPr>
              <a:t>Bespreken met persoon/teamleider/nefroloog/MMW</a:t>
            </a:r>
          </a:p>
          <a:p>
            <a:pPr marL="342900" lvl="0" indent="-342900">
              <a:spcBef>
                <a:spcPct val="20000"/>
              </a:spcBef>
              <a:buFont typeface="Arial" pitchFamily="34" charset="0"/>
              <a:buChar char="•"/>
            </a:pPr>
            <a:r>
              <a:rPr lang="nl-NL" sz="1600" dirty="0">
                <a:solidFill>
                  <a:prstClr val="black"/>
                </a:solidFill>
              </a:rPr>
              <a:t>Voorbeelden vragen</a:t>
            </a:r>
          </a:p>
        </p:txBody>
      </p:sp>
      <p:sp>
        <p:nvSpPr>
          <p:cNvPr id="5" name="Tijdelijke aanduiding voor voettekst 4"/>
          <p:cNvSpPr>
            <a:spLocks noGrp="1"/>
          </p:cNvSpPr>
          <p:nvPr>
            <p:ph type="ftr" sz="quarter" idx="3"/>
          </p:nvPr>
        </p:nvSpPr>
        <p:spPr/>
        <p:txBody>
          <a:bodyPr/>
          <a:lstStyle/>
          <a:p>
            <a:r>
              <a:rPr lang="nl-NL" dirty="0"/>
              <a:t>Waaier kwaliteit van leven dialysepatiënten</a:t>
            </a:r>
          </a:p>
        </p:txBody>
      </p:sp>
      <p:sp>
        <p:nvSpPr>
          <p:cNvPr id="6" name="Tijdelijke aanduiding voor datum 5"/>
          <p:cNvSpPr>
            <a:spLocks noGrp="1"/>
          </p:cNvSpPr>
          <p:nvPr>
            <p:ph type="dt" sz="half" idx="2"/>
          </p:nvPr>
        </p:nvSpPr>
        <p:spPr/>
        <p:txBody>
          <a:bodyPr/>
          <a:lstStyle/>
          <a:p>
            <a:fld id="{9516FE63-0ACF-4B32-A67A-03EBAAEF9D3C}" type="datetime1">
              <a:rPr lang="nl-NL" smtClean="0"/>
              <a:t>18-9-2024</a:t>
            </a:fld>
            <a:r>
              <a:rPr lang="nl-NL"/>
              <a:t> </a:t>
            </a:r>
            <a:endParaRPr lang="nl-NL" dirty="0"/>
          </a:p>
        </p:txBody>
      </p:sp>
      <p:grpSp>
        <p:nvGrpSpPr>
          <p:cNvPr id="12" name="Groep 11"/>
          <p:cNvGrpSpPr/>
          <p:nvPr/>
        </p:nvGrpSpPr>
        <p:grpSpPr>
          <a:xfrm>
            <a:off x="10147387" y="369176"/>
            <a:ext cx="946063" cy="946063"/>
            <a:chOff x="2489439" y="141995"/>
            <a:chExt cx="946063" cy="946063"/>
          </a:xfrm>
        </p:grpSpPr>
        <p:sp>
          <p:nvSpPr>
            <p:cNvPr id="13" name="Ovaal 12"/>
            <p:cNvSpPr/>
            <p:nvPr/>
          </p:nvSpPr>
          <p:spPr>
            <a:xfrm>
              <a:off x="2489439" y="141995"/>
              <a:ext cx="946063" cy="946063"/>
            </a:xfrm>
            <a:prstGeom prst="ellipse">
              <a:avLst/>
            </a:prstGeom>
            <a:solidFill>
              <a:srgbClr val="6699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4" name="Ovaal 4"/>
            <p:cNvSpPr txBox="1"/>
            <p:nvPr/>
          </p:nvSpPr>
          <p:spPr>
            <a:xfrm>
              <a:off x="2627987" y="280543"/>
              <a:ext cx="668967" cy="66896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nl-NL" sz="1100" kern="1200" dirty="0">
                  <a:solidFill>
                    <a:schemeClr val="bg1"/>
                  </a:solidFill>
                </a:rPr>
                <a:t>Patiënt </a:t>
              </a:r>
              <a:r>
                <a:rPr lang="nl-NL" sz="1100" kern="1200" dirty="0" err="1">
                  <a:solidFill>
                    <a:schemeClr val="bg1"/>
                  </a:solidFill>
                </a:rPr>
                <a:t>tevreden-heid</a:t>
              </a:r>
              <a:endParaRPr lang="nl-NL" sz="1100" kern="1200" dirty="0">
                <a:solidFill>
                  <a:schemeClr val="bg1"/>
                </a:solidFill>
              </a:endParaRPr>
            </a:p>
          </p:txBody>
        </p:sp>
      </p:grpSp>
    </p:spTree>
    <p:extLst>
      <p:ext uri="{BB962C8B-B14F-4D97-AF65-F5344CB8AC3E}">
        <p14:creationId xmlns:p14="http://schemas.microsoft.com/office/powerpoint/2010/main" val="3873510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2"/>
          </p:nvPr>
        </p:nvSpPr>
        <p:spPr/>
        <p:txBody>
          <a:bodyPr/>
          <a:lstStyle/>
          <a:p>
            <a:r>
              <a:rPr lang="nl-NL" dirty="0"/>
              <a:t>Symptoom</a:t>
            </a:r>
          </a:p>
        </p:txBody>
      </p:sp>
    </p:spTree>
    <p:extLst>
      <p:ext uri="{BB962C8B-B14F-4D97-AF65-F5344CB8AC3E}">
        <p14:creationId xmlns:p14="http://schemas.microsoft.com/office/powerpoint/2010/main" val="171559174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0"/>
          </p:nvPr>
        </p:nvSpPr>
        <p:spPr>
          <a:xfrm>
            <a:off x="882650" y="5113883"/>
            <a:ext cx="9753600" cy="718592"/>
          </a:xfrm>
        </p:spPr>
        <p:txBody>
          <a:bodyPr/>
          <a:lstStyle/>
          <a:p>
            <a:r>
              <a:rPr lang="nl-NL" u="sng" dirty="0"/>
              <a:t>Bronnen:</a:t>
            </a:r>
          </a:p>
          <a:p>
            <a:pPr marL="285750" indent="-285750">
              <a:buFont typeface="Wingdings" panose="05000000000000000000" pitchFamily="2" charset="2"/>
              <a:buChar char="§"/>
            </a:pPr>
            <a:r>
              <a:rPr lang="nl-NL" dirty="0"/>
              <a:t>Zakboek verpleegkundige diagnosen- Lydia </a:t>
            </a:r>
            <a:r>
              <a:rPr lang="nl-NL" dirty="0" err="1"/>
              <a:t>Juall</a:t>
            </a:r>
            <a:r>
              <a:rPr lang="nl-NL" dirty="0"/>
              <a:t> </a:t>
            </a:r>
            <a:r>
              <a:rPr lang="nl-NL" dirty="0" err="1"/>
              <a:t>Carpenito</a:t>
            </a:r>
            <a:endParaRPr lang="nl-NL" dirty="0"/>
          </a:p>
          <a:p>
            <a:pPr marL="285750" indent="-285750">
              <a:buFont typeface="Wingdings" panose="05000000000000000000" pitchFamily="2" charset="2"/>
              <a:buChar char="§"/>
            </a:pPr>
            <a:r>
              <a:rPr lang="nl-NL" dirty="0"/>
              <a:t>Mening expert: dialyseverpleegkundigen, nefroloog, medisch maatschappelijk werk</a:t>
            </a:r>
          </a:p>
        </p:txBody>
      </p:sp>
    </p:spTree>
    <p:extLst>
      <p:ext uri="{BB962C8B-B14F-4D97-AF65-F5344CB8AC3E}">
        <p14:creationId xmlns:p14="http://schemas.microsoft.com/office/powerpoint/2010/main" val="5651072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1"/>
          </p:nvPr>
        </p:nvSpPr>
        <p:spPr/>
        <p:txBody>
          <a:bodyPr/>
          <a:lstStyle/>
          <a:p>
            <a:r>
              <a:rPr lang="nl-NL" dirty="0"/>
              <a:t>Symptoom</a:t>
            </a:r>
          </a:p>
        </p:txBody>
      </p:sp>
      <p:sp>
        <p:nvSpPr>
          <p:cNvPr id="3" name="Tijdelijke aanduiding voor tekst 2"/>
          <p:cNvSpPr>
            <a:spLocks noGrp="1"/>
          </p:cNvSpPr>
          <p:nvPr>
            <p:ph type="body" sz="quarter" idx="12"/>
          </p:nvPr>
        </p:nvSpPr>
        <p:spPr/>
        <p:txBody>
          <a:bodyPr/>
          <a:lstStyle/>
          <a:p>
            <a:endParaRPr lang="nl-NL" dirty="0"/>
          </a:p>
        </p:txBody>
      </p:sp>
      <p:sp>
        <p:nvSpPr>
          <p:cNvPr id="4" name="Tijdelijke aanduiding voor tekst 3"/>
          <p:cNvSpPr>
            <a:spLocks noGrp="1"/>
          </p:cNvSpPr>
          <p:nvPr>
            <p:ph type="body" sz="quarter" idx="13"/>
          </p:nvPr>
        </p:nvSpPr>
        <p:spPr>
          <a:xfrm>
            <a:off x="425450" y="2091823"/>
            <a:ext cx="10529452" cy="3598123"/>
          </a:xfrm>
        </p:spPr>
        <p:txBody>
          <a:bodyPr/>
          <a:lstStyle/>
          <a:p>
            <a:pPr marL="342900" lvl="0" indent="-342900">
              <a:spcBef>
                <a:spcPct val="20000"/>
              </a:spcBef>
            </a:pPr>
            <a:r>
              <a:rPr lang="nl-NL" sz="1600" b="1" dirty="0">
                <a:solidFill>
                  <a:prstClr val="black"/>
                </a:solidFill>
              </a:rPr>
              <a:t>Pijn op de borst</a:t>
            </a:r>
          </a:p>
          <a:p>
            <a:pPr marL="342900" lvl="0" indent="-342900">
              <a:spcBef>
                <a:spcPct val="20000"/>
              </a:spcBef>
              <a:buFont typeface="Arial" pitchFamily="34" charset="0"/>
              <a:buChar char="•"/>
            </a:pPr>
            <a:r>
              <a:rPr lang="nl-NL" sz="1600" dirty="0">
                <a:solidFill>
                  <a:prstClr val="black"/>
                </a:solidFill>
              </a:rPr>
              <a:t>Navraag wanneer, hoelang, medicatie</a:t>
            </a:r>
          </a:p>
          <a:p>
            <a:pPr marL="342900" lvl="0" indent="-342900">
              <a:spcBef>
                <a:spcPct val="20000"/>
              </a:spcBef>
              <a:buFont typeface="Arial" pitchFamily="34" charset="0"/>
              <a:buChar char="•"/>
            </a:pPr>
            <a:r>
              <a:rPr lang="nl-NL" sz="1600" dirty="0">
                <a:solidFill>
                  <a:prstClr val="black"/>
                </a:solidFill>
              </a:rPr>
              <a:t>Indien voorgeschreven medicatie toedienen</a:t>
            </a:r>
          </a:p>
          <a:p>
            <a:pPr marL="342900" lvl="0" indent="-342900">
              <a:spcBef>
                <a:spcPct val="20000"/>
              </a:spcBef>
              <a:buFont typeface="Arial" pitchFamily="34" charset="0"/>
              <a:buChar char="•"/>
            </a:pPr>
            <a:r>
              <a:rPr lang="nl-NL" sz="1600" dirty="0">
                <a:solidFill>
                  <a:prstClr val="black"/>
                </a:solidFill>
              </a:rPr>
              <a:t>Indien voorgeschreven ecg</a:t>
            </a:r>
          </a:p>
          <a:p>
            <a:pPr marL="342900" lvl="0" indent="-342900">
              <a:spcBef>
                <a:spcPct val="20000"/>
              </a:spcBef>
              <a:buFont typeface="Arial" pitchFamily="34" charset="0"/>
              <a:buChar char="•"/>
            </a:pPr>
            <a:r>
              <a:rPr lang="nl-NL" sz="1600" dirty="0">
                <a:solidFill>
                  <a:prstClr val="black"/>
                </a:solidFill>
              </a:rPr>
              <a:t>Arts raadplegen</a:t>
            </a:r>
          </a:p>
          <a:p>
            <a:pPr marL="342900" lvl="0" indent="-342900">
              <a:spcBef>
                <a:spcPct val="20000"/>
              </a:spcBef>
              <a:buFont typeface="Arial" pitchFamily="34" charset="0"/>
              <a:buChar char="•"/>
            </a:pPr>
            <a:endParaRPr lang="nl-NL" sz="1600" dirty="0">
              <a:solidFill>
                <a:prstClr val="black"/>
              </a:solidFill>
            </a:endParaRPr>
          </a:p>
          <a:p>
            <a:pPr marL="342900" lvl="0" indent="-342900">
              <a:spcBef>
                <a:spcPct val="20000"/>
              </a:spcBef>
            </a:pPr>
            <a:r>
              <a:rPr lang="nl-NL" sz="1600" b="1" dirty="0">
                <a:solidFill>
                  <a:prstClr val="black"/>
                </a:solidFill>
              </a:rPr>
              <a:t>Kortademigheid</a:t>
            </a:r>
          </a:p>
          <a:p>
            <a:pPr marL="342900" lvl="0" indent="-342900">
              <a:spcBef>
                <a:spcPct val="20000"/>
              </a:spcBef>
              <a:buFont typeface="Arial" pitchFamily="34" charset="0"/>
              <a:buChar char="•"/>
            </a:pPr>
            <a:r>
              <a:rPr lang="nl-NL" sz="1600" dirty="0">
                <a:solidFill>
                  <a:prstClr val="black"/>
                </a:solidFill>
              </a:rPr>
              <a:t>Saturatie meten en zn. zuurstof geven</a:t>
            </a:r>
          </a:p>
          <a:p>
            <a:pPr marL="342900" lvl="0" indent="-342900">
              <a:spcBef>
                <a:spcPct val="20000"/>
              </a:spcBef>
              <a:buFont typeface="Arial" pitchFamily="34" charset="0"/>
              <a:buChar char="•"/>
            </a:pPr>
            <a:r>
              <a:rPr lang="nl-NL" sz="1600" dirty="0">
                <a:solidFill>
                  <a:prstClr val="black"/>
                </a:solidFill>
              </a:rPr>
              <a:t>Rechtop laten zitten</a:t>
            </a:r>
          </a:p>
          <a:p>
            <a:pPr marL="342900" lvl="0" indent="-342900">
              <a:spcBef>
                <a:spcPct val="20000"/>
              </a:spcBef>
              <a:buFont typeface="Arial" pitchFamily="34" charset="0"/>
              <a:buChar char="•"/>
            </a:pPr>
            <a:r>
              <a:rPr lang="nl-NL" sz="1600" dirty="0">
                <a:solidFill>
                  <a:prstClr val="black"/>
                </a:solidFill>
              </a:rPr>
              <a:t>Meer vocht onttrekken (arts)</a:t>
            </a:r>
          </a:p>
          <a:p>
            <a:pPr marL="342900" lvl="0" indent="-342900">
              <a:spcBef>
                <a:spcPct val="20000"/>
              </a:spcBef>
              <a:buFont typeface="Arial" pitchFamily="34" charset="0"/>
              <a:buChar char="•"/>
            </a:pPr>
            <a:r>
              <a:rPr lang="nl-NL" sz="1600" dirty="0">
                <a:solidFill>
                  <a:prstClr val="black"/>
                </a:solidFill>
              </a:rPr>
              <a:t>UF profiel 1 toepassen</a:t>
            </a:r>
          </a:p>
          <a:p>
            <a:pPr marL="342900" lvl="0" indent="-342900">
              <a:spcBef>
                <a:spcPct val="20000"/>
              </a:spcBef>
              <a:buFont typeface="Arial" pitchFamily="34" charset="0"/>
              <a:buChar char="•"/>
            </a:pPr>
            <a:r>
              <a:rPr lang="nl-NL" sz="1600" dirty="0">
                <a:solidFill>
                  <a:prstClr val="black"/>
                </a:solidFill>
              </a:rPr>
              <a:t>Diuretica starten/ ophogen (arts)</a:t>
            </a:r>
          </a:p>
          <a:p>
            <a:pPr marL="342900" lvl="0" indent="-342900">
              <a:spcBef>
                <a:spcPct val="20000"/>
              </a:spcBef>
              <a:buFont typeface="Arial" pitchFamily="34" charset="0"/>
              <a:buChar char="•"/>
            </a:pPr>
            <a:endParaRPr lang="nl-NL" sz="1600" dirty="0">
              <a:solidFill>
                <a:prstClr val="black"/>
              </a:solidFill>
            </a:endParaRPr>
          </a:p>
        </p:txBody>
      </p:sp>
      <p:sp>
        <p:nvSpPr>
          <p:cNvPr id="5" name="Tijdelijke aanduiding voor voettekst 4"/>
          <p:cNvSpPr>
            <a:spLocks noGrp="1"/>
          </p:cNvSpPr>
          <p:nvPr>
            <p:ph type="ftr" sz="quarter" idx="3"/>
          </p:nvPr>
        </p:nvSpPr>
        <p:spPr/>
        <p:txBody>
          <a:bodyPr/>
          <a:lstStyle/>
          <a:p>
            <a:r>
              <a:rPr lang="nl-NL" dirty="0"/>
              <a:t>Waaier kwaliteit van leven dialysepatiënten</a:t>
            </a:r>
          </a:p>
        </p:txBody>
      </p:sp>
      <p:sp>
        <p:nvSpPr>
          <p:cNvPr id="6" name="Tijdelijke aanduiding voor datum 5"/>
          <p:cNvSpPr>
            <a:spLocks noGrp="1"/>
          </p:cNvSpPr>
          <p:nvPr>
            <p:ph type="dt" sz="half" idx="2"/>
          </p:nvPr>
        </p:nvSpPr>
        <p:spPr/>
        <p:txBody>
          <a:bodyPr/>
          <a:lstStyle/>
          <a:p>
            <a:fld id="{9516FE63-0ACF-4B32-A67A-03EBAAEF9D3C}" type="datetime1">
              <a:rPr lang="nl-NL" smtClean="0"/>
              <a:t>18-9-2024</a:t>
            </a:fld>
            <a:r>
              <a:rPr lang="nl-NL" dirty="0"/>
              <a:t> </a:t>
            </a:r>
          </a:p>
        </p:txBody>
      </p:sp>
      <p:grpSp>
        <p:nvGrpSpPr>
          <p:cNvPr id="15" name="Groep 14"/>
          <p:cNvGrpSpPr/>
          <p:nvPr/>
        </p:nvGrpSpPr>
        <p:grpSpPr>
          <a:xfrm>
            <a:off x="10147387" y="369176"/>
            <a:ext cx="946063" cy="946063"/>
            <a:chOff x="3487408" y="-56512"/>
            <a:chExt cx="946063" cy="946063"/>
          </a:xfrm>
        </p:grpSpPr>
        <p:sp>
          <p:nvSpPr>
            <p:cNvPr id="16" name="Ovaal 15"/>
            <p:cNvSpPr/>
            <p:nvPr/>
          </p:nvSpPr>
          <p:spPr>
            <a:xfrm>
              <a:off x="3487408" y="-56512"/>
              <a:ext cx="946063" cy="946063"/>
            </a:xfrm>
            <a:prstGeom prst="ellipse">
              <a:avLst/>
            </a:prstGeom>
            <a:solidFill>
              <a:srgbClr val="92D4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7" name="Ovaal 4"/>
            <p:cNvSpPr txBox="1"/>
            <p:nvPr/>
          </p:nvSpPr>
          <p:spPr>
            <a:xfrm>
              <a:off x="3625956" y="82036"/>
              <a:ext cx="668967" cy="66896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nl-NL" sz="1100" kern="1200" dirty="0">
                  <a:solidFill>
                    <a:schemeClr val="bg1"/>
                  </a:solidFill>
                </a:rPr>
                <a:t>Symptoom</a:t>
              </a:r>
            </a:p>
          </p:txBody>
        </p:sp>
      </p:grpSp>
    </p:spTree>
    <p:extLst>
      <p:ext uri="{BB962C8B-B14F-4D97-AF65-F5344CB8AC3E}">
        <p14:creationId xmlns:p14="http://schemas.microsoft.com/office/powerpoint/2010/main" val="11565208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1"/>
          </p:nvPr>
        </p:nvSpPr>
        <p:spPr/>
        <p:txBody>
          <a:bodyPr/>
          <a:lstStyle/>
          <a:p>
            <a:r>
              <a:rPr lang="nl-NL" dirty="0"/>
              <a:t>Symptoom</a:t>
            </a:r>
          </a:p>
        </p:txBody>
      </p:sp>
      <p:sp>
        <p:nvSpPr>
          <p:cNvPr id="3" name="Tijdelijke aanduiding voor tekst 2"/>
          <p:cNvSpPr>
            <a:spLocks noGrp="1"/>
          </p:cNvSpPr>
          <p:nvPr>
            <p:ph type="body" sz="quarter" idx="12"/>
          </p:nvPr>
        </p:nvSpPr>
        <p:spPr/>
        <p:txBody>
          <a:bodyPr/>
          <a:lstStyle/>
          <a:p>
            <a:endParaRPr lang="nl-NL"/>
          </a:p>
        </p:txBody>
      </p:sp>
      <p:sp>
        <p:nvSpPr>
          <p:cNvPr id="4" name="Tijdelijke aanduiding voor tekst 3"/>
          <p:cNvSpPr>
            <a:spLocks noGrp="1"/>
          </p:cNvSpPr>
          <p:nvPr>
            <p:ph type="body" sz="quarter" idx="13"/>
          </p:nvPr>
        </p:nvSpPr>
        <p:spPr>
          <a:xfrm>
            <a:off x="425450" y="2091824"/>
            <a:ext cx="10529452" cy="3248366"/>
          </a:xfrm>
        </p:spPr>
        <p:txBody>
          <a:bodyPr numCol="2"/>
          <a:lstStyle/>
          <a:p>
            <a:pPr marL="342900" lvl="0" indent="-342900">
              <a:spcBef>
                <a:spcPct val="20000"/>
              </a:spcBef>
            </a:pPr>
            <a:r>
              <a:rPr lang="nl-NL" sz="1600" b="1" dirty="0">
                <a:solidFill>
                  <a:prstClr val="black"/>
                </a:solidFill>
              </a:rPr>
              <a:t>Geen eetlust/ smaak</a:t>
            </a:r>
          </a:p>
          <a:p>
            <a:pPr marL="342900" lvl="0" indent="-342900">
              <a:spcBef>
                <a:spcPct val="20000"/>
              </a:spcBef>
              <a:buFont typeface="Arial" pitchFamily="34" charset="0"/>
              <a:buChar char="•"/>
            </a:pPr>
            <a:r>
              <a:rPr lang="nl-NL" sz="1600" dirty="0">
                <a:solidFill>
                  <a:prstClr val="black"/>
                </a:solidFill>
              </a:rPr>
              <a:t>Bij </a:t>
            </a:r>
            <a:r>
              <a:rPr lang="nl-NL" sz="1600" dirty="0" err="1">
                <a:solidFill>
                  <a:prstClr val="black"/>
                </a:solidFill>
              </a:rPr>
              <a:t>onderdialyse</a:t>
            </a:r>
            <a:r>
              <a:rPr lang="nl-NL" sz="1600" dirty="0">
                <a:solidFill>
                  <a:prstClr val="black"/>
                </a:solidFill>
              </a:rPr>
              <a:t> duur aanpassen (arts)</a:t>
            </a:r>
          </a:p>
          <a:p>
            <a:pPr marL="342900" lvl="0" indent="-342900">
              <a:spcBef>
                <a:spcPct val="20000"/>
              </a:spcBef>
              <a:buFont typeface="Arial" pitchFamily="34" charset="0"/>
              <a:buChar char="•"/>
            </a:pPr>
            <a:r>
              <a:rPr lang="nl-NL" sz="1600" dirty="0">
                <a:solidFill>
                  <a:prstClr val="black"/>
                </a:solidFill>
              </a:rPr>
              <a:t>Diëtiste inschakelen, drinkvoeding</a:t>
            </a:r>
          </a:p>
          <a:p>
            <a:pPr marL="342900" lvl="0" indent="-342900">
              <a:spcBef>
                <a:spcPct val="20000"/>
              </a:spcBef>
              <a:buFont typeface="Arial" pitchFamily="34" charset="0"/>
              <a:buChar char="•"/>
            </a:pPr>
            <a:r>
              <a:rPr lang="nl-NL" sz="1600" dirty="0">
                <a:solidFill>
                  <a:prstClr val="black"/>
                </a:solidFill>
              </a:rPr>
              <a:t>Maaltijdvoorziening</a:t>
            </a:r>
          </a:p>
          <a:p>
            <a:pPr marL="342900" lvl="0" indent="-342900">
              <a:spcBef>
                <a:spcPct val="20000"/>
              </a:spcBef>
              <a:buFont typeface="Arial" pitchFamily="34" charset="0"/>
              <a:buChar char="•"/>
            </a:pPr>
            <a:r>
              <a:rPr lang="nl-NL" sz="1600" dirty="0">
                <a:solidFill>
                  <a:prstClr val="black"/>
                </a:solidFill>
              </a:rPr>
              <a:t>Zinksuppletie (arts)</a:t>
            </a:r>
            <a:endParaRPr lang="nl-NL" sz="1600" b="1" dirty="0">
              <a:solidFill>
                <a:prstClr val="black"/>
              </a:solidFill>
            </a:endParaRPr>
          </a:p>
          <a:p>
            <a:pPr marL="342900" lvl="0" indent="-342900">
              <a:spcBef>
                <a:spcPct val="20000"/>
              </a:spcBef>
              <a:buFont typeface="Arial" pitchFamily="34" charset="0"/>
              <a:buChar char="•"/>
            </a:pPr>
            <a:r>
              <a:rPr lang="nl-NL" sz="1600" dirty="0">
                <a:solidFill>
                  <a:prstClr val="black"/>
                </a:solidFill>
              </a:rPr>
              <a:t>Beperk het drinken voor de maaltijd</a:t>
            </a:r>
          </a:p>
          <a:p>
            <a:pPr marL="342900" lvl="0" indent="-342900">
              <a:spcBef>
                <a:spcPct val="20000"/>
              </a:spcBef>
              <a:buFont typeface="Arial" pitchFamily="34" charset="0"/>
              <a:buChar char="•"/>
            </a:pPr>
            <a:r>
              <a:rPr lang="nl-NL" sz="1600" dirty="0">
                <a:solidFill>
                  <a:prstClr val="black"/>
                </a:solidFill>
              </a:rPr>
              <a:t>Goede mondhygiëne</a:t>
            </a:r>
          </a:p>
          <a:p>
            <a:pPr marL="342900" lvl="0" indent="-342900">
              <a:spcBef>
                <a:spcPct val="20000"/>
              </a:spcBef>
              <a:buFont typeface="Arial" pitchFamily="34" charset="0"/>
              <a:buChar char="•"/>
            </a:pPr>
            <a:r>
              <a:rPr lang="nl-NL" sz="1600" dirty="0">
                <a:solidFill>
                  <a:prstClr val="black"/>
                </a:solidFill>
              </a:rPr>
              <a:t>Meerdere kleine maaltijden</a:t>
            </a:r>
          </a:p>
          <a:p>
            <a:pPr marL="342900" lvl="0" indent="-342900">
              <a:spcBef>
                <a:spcPct val="20000"/>
              </a:spcBef>
            </a:pPr>
            <a:endParaRPr lang="nl-NL" sz="1600" b="1" dirty="0">
              <a:solidFill>
                <a:prstClr val="black"/>
              </a:solidFill>
            </a:endParaRPr>
          </a:p>
          <a:p>
            <a:pPr marL="342900" lvl="0" indent="-342900">
              <a:spcBef>
                <a:spcPct val="20000"/>
              </a:spcBef>
            </a:pPr>
            <a:endParaRPr lang="nl-NL" sz="1600" b="1" dirty="0">
              <a:solidFill>
                <a:prstClr val="black"/>
              </a:solidFill>
            </a:endParaRPr>
          </a:p>
          <a:p>
            <a:pPr marL="342900" lvl="0" indent="-342900">
              <a:spcBef>
                <a:spcPct val="20000"/>
              </a:spcBef>
            </a:pPr>
            <a:r>
              <a:rPr lang="nl-NL" sz="1600" b="1" dirty="0">
                <a:solidFill>
                  <a:prstClr val="black"/>
                </a:solidFill>
              </a:rPr>
              <a:t>Jeuk/droge huid</a:t>
            </a:r>
          </a:p>
          <a:p>
            <a:pPr marL="342900" lvl="0" indent="-342900">
              <a:spcBef>
                <a:spcPct val="20000"/>
              </a:spcBef>
              <a:buFont typeface="Arial" pitchFamily="34" charset="0"/>
              <a:buChar char="•"/>
            </a:pPr>
            <a:r>
              <a:rPr lang="nl-NL" sz="1600" dirty="0">
                <a:solidFill>
                  <a:prstClr val="black"/>
                </a:solidFill>
              </a:rPr>
              <a:t>Vette crème</a:t>
            </a:r>
          </a:p>
          <a:p>
            <a:pPr marL="342900" lvl="0" indent="-342900">
              <a:spcBef>
                <a:spcPct val="20000"/>
              </a:spcBef>
              <a:buFont typeface="Arial" pitchFamily="34" charset="0"/>
              <a:buChar char="•"/>
            </a:pPr>
            <a:r>
              <a:rPr lang="nl-NL" sz="1600" dirty="0">
                <a:solidFill>
                  <a:prstClr val="black"/>
                </a:solidFill>
              </a:rPr>
              <a:t>Betadine jodium als desinfectie, andere fixatiemethoden</a:t>
            </a:r>
          </a:p>
          <a:p>
            <a:pPr marL="342900" lvl="0" indent="-342900">
              <a:spcBef>
                <a:spcPct val="20000"/>
              </a:spcBef>
              <a:buFont typeface="Arial" pitchFamily="34" charset="0"/>
              <a:buChar char="•"/>
            </a:pPr>
            <a:r>
              <a:rPr lang="nl-NL" sz="1600" dirty="0">
                <a:solidFill>
                  <a:prstClr val="black"/>
                </a:solidFill>
              </a:rPr>
              <a:t>Uitleg omtrent vochtbalans</a:t>
            </a:r>
          </a:p>
          <a:p>
            <a:pPr marL="342900" lvl="0" indent="-342900">
              <a:spcBef>
                <a:spcPct val="20000"/>
              </a:spcBef>
              <a:buFont typeface="Arial" pitchFamily="34" charset="0"/>
              <a:buChar char="•"/>
            </a:pPr>
            <a:r>
              <a:rPr lang="nl-NL" sz="1600" dirty="0">
                <a:solidFill>
                  <a:prstClr val="black"/>
                </a:solidFill>
              </a:rPr>
              <a:t>Dieet of medicatie aanpassen  (arts)</a:t>
            </a:r>
          </a:p>
          <a:p>
            <a:pPr marL="342900" lvl="0" indent="-342900">
              <a:spcBef>
                <a:spcPct val="20000"/>
              </a:spcBef>
              <a:buFont typeface="Arial" pitchFamily="34" charset="0"/>
              <a:buChar char="•"/>
            </a:pPr>
            <a:r>
              <a:rPr lang="nl-NL" sz="1600" dirty="0">
                <a:solidFill>
                  <a:prstClr val="black"/>
                </a:solidFill>
              </a:rPr>
              <a:t>Antihistaminicum, overweeg verwijzing dermatoloog (arts)</a:t>
            </a:r>
          </a:p>
          <a:p>
            <a:pPr marL="342900" lvl="0" indent="-342900">
              <a:spcBef>
                <a:spcPct val="20000"/>
              </a:spcBef>
              <a:buFont typeface="Arial" pitchFamily="34" charset="0"/>
              <a:buChar char="•"/>
            </a:pPr>
            <a:r>
              <a:rPr lang="nl-NL" sz="1600" dirty="0">
                <a:solidFill>
                  <a:prstClr val="black"/>
                </a:solidFill>
              </a:rPr>
              <a:t>Niet te veel en niet te warm wassen</a:t>
            </a:r>
          </a:p>
          <a:p>
            <a:pPr marL="342900" lvl="0" indent="-342900">
              <a:spcBef>
                <a:spcPct val="20000"/>
              </a:spcBef>
              <a:buFont typeface="Arial" pitchFamily="34" charset="0"/>
              <a:buChar char="•"/>
            </a:pPr>
            <a:r>
              <a:rPr lang="nl-NL" sz="1600" dirty="0">
                <a:solidFill>
                  <a:prstClr val="black"/>
                </a:solidFill>
              </a:rPr>
              <a:t>Met speciale zeep wassen</a:t>
            </a:r>
          </a:p>
          <a:p>
            <a:pPr marL="342900" lvl="0" indent="-342900">
              <a:spcBef>
                <a:spcPct val="20000"/>
              </a:spcBef>
              <a:buFont typeface="Arial" pitchFamily="34" charset="0"/>
              <a:buChar char="•"/>
            </a:pPr>
            <a:r>
              <a:rPr lang="nl-NL" sz="1600" dirty="0">
                <a:solidFill>
                  <a:prstClr val="black"/>
                </a:solidFill>
              </a:rPr>
              <a:t>Niet krabben</a:t>
            </a:r>
          </a:p>
          <a:p>
            <a:pPr marL="342900" lvl="0" indent="-342900">
              <a:spcBef>
                <a:spcPct val="20000"/>
              </a:spcBef>
              <a:buFont typeface="Arial" pitchFamily="34" charset="0"/>
              <a:buChar char="•"/>
            </a:pPr>
            <a:r>
              <a:rPr lang="nl-NL" sz="1600" dirty="0">
                <a:solidFill>
                  <a:prstClr val="black"/>
                </a:solidFill>
              </a:rPr>
              <a:t>Starten </a:t>
            </a:r>
            <a:r>
              <a:rPr lang="nl-NL" sz="1600" dirty="0" err="1">
                <a:solidFill>
                  <a:prstClr val="black"/>
                </a:solidFill>
              </a:rPr>
              <a:t>gabapentine</a:t>
            </a:r>
            <a:r>
              <a:rPr lang="nl-NL" sz="1600" dirty="0">
                <a:solidFill>
                  <a:prstClr val="black"/>
                </a:solidFill>
              </a:rPr>
              <a:t> of </a:t>
            </a:r>
            <a:r>
              <a:rPr lang="nl-NL" sz="1600" dirty="0" err="1">
                <a:solidFill>
                  <a:prstClr val="black"/>
                </a:solidFill>
              </a:rPr>
              <a:t>pregabaline</a:t>
            </a:r>
            <a:r>
              <a:rPr lang="nl-NL" sz="1600" dirty="0">
                <a:solidFill>
                  <a:prstClr val="black"/>
                </a:solidFill>
              </a:rPr>
              <a:t> (arts)</a:t>
            </a:r>
          </a:p>
        </p:txBody>
      </p:sp>
      <p:sp>
        <p:nvSpPr>
          <p:cNvPr id="5" name="Tijdelijke aanduiding voor voettekst 4"/>
          <p:cNvSpPr>
            <a:spLocks noGrp="1"/>
          </p:cNvSpPr>
          <p:nvPr>
            <p:ph type="ftr" sz="quarter" idx="3"/>
          </p:nvPr>
        </p:nvSpPr>
        <p:spPr/>
        <p:txBody>
          <a:bodyPr/>
          <a:lstStyle/>
          <a:p>
            <a:r>
              <a:rPr lang="nl-NL" dirty="0"/>
              <a:t>Waaier kwaliteit van leven dialysepatiënten</a:t>
            </a:r>
          </a:p>
        </p:txBody>
      </p:sp>
      <p:sp>
        <p:nvSpPr>
          <p:cNvPr id="6" name="Tijdelijke aanduiding voor datum 5"/>
          <p:cNvSpPr>
            <a:spLocks noGrp="1"/>
          </p:cNvSpPr>
          <p:nvPr>
            <p:ph type="dt" sz="half" idx="2"/>
          </p:nvPr>
        </p:nvSpPr>
        <p:spPr/>
        <p:txBody>
          <a:bodyPr/>
          <a:lstStyle/>
          <a:p>
            <a:fld id="{9516FE63-0ACF-4B32-A67A-03EBAAEF9D3C}" type="datetime1">
              <a:rPr lang="nl-NL" smtClean="0"/>
              <a:t>18-9-2024</a:t>
            </a:fld>
            <a:r>
              <a:rPr lang="nl-NL" dirty="0"/>
              <a:t> </a:t>
            </a:r>
          </a:p>
        </p:txBody>
      </p:sp>
      <p:grpSp>
        <p:nvGrpSpPr>
          <p:cNvPr id="17" name="Groep 16"/>
          <p:cNvGrpSpPr/>
          <p:nvPr/>
        </p:nvGrpSpPr>
        <p:grpSpPr>
          <a:xfrm>
            <a:off x="10147387" y="369176"/>
            <a:ext cx="946063" cy="946063"/>
            <a:chOff x="3487408" y="-56512"/>
            <a:chExt cx="946063" cy="946063"/>
          </a:xfrm>
        </p:grpSpPr>
        <p:sp>
          <p:nvSpPr>
            <p:cNvPr id="18" name="Ovaal 17"/>
            <p:cNvSpPr/>
            <p:nvPr/>
          </p:nvSpPr>
          <p:spPr>
            <a:xfrm>
              <a:off x="3487408" y="-56512"/>
              <a:ext cx="946063" cy="946063"/>
            </a:xfrm>
            <a:prstGeom prst="ellipse">
              <a:avLst/>
            </a:prstGeom>
            <a:solidFill>
              <a:srgbClr val="92D4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9" name="Ovaal 4"/>
            <p:cNvSpPr txBox="1"/>
            <p:nvPr/>
          </p:nvSpPr>
          <p:spPr>
            <a:xfrm>
              <a:off x="3625956" y="82036"/>
              <a:ext cx="668967" cy="66896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nl-NL" sz="1100" kern="1200" dirty="0">
                  <a:solidFill>
                    <a:schemeClr val="bg1"/>
                  </a:solidFill>
                </a:rPr>
                <a:t>Symptoom</a:t>
              </a:r>
            </a:p>
          </p:txBody>
        </p:sp>
      </p:grpSp>
    </p:spTree>
    <p:extLst>
      <p:ext uri="{BB962C8B-B14F-4D97-AF65-F5344CB8AC3E}">
        <p14:creationId xmlns:p14="http://schemas.microsoft.com/office/powerpoint/2010/main" val="17125885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1"/>
          </p:nvPr>
        </p:nvSpPr>
        <p:spPr/>
        <p:txBody>
          <a:bodyPr/>
          <a:lstStyle/>
          <a:p>
            <a:r>
              <a:rPr lang="nl-NL" dirty="0"/>
              <a:t>Symptoom</a:t>
            </a:r>
          </a:p>
        </p:txBody>
      </p:sp>
      <p:sp>
        <p:nvSpPr>
          <p:cNvPr id="3" name="Tijdelijke aanduiding voor tekst 2"/>
          <p:cNvSpPr>
            <a:spLocks noGrp="1"/>
          </p:cNvSpPr>
          <p:nvPr>
            <p:ph type="body" sz="quarter" idx="12"/>
          </p:nvPr>
        </p:nvSpPr>
        <p:spPr/>
        <p:txBody>
          <a:bodyPr/>
          <a:lstStyle/>
          <a:p>
            <a:endParaRPr lang="nl-NL"/>
          </a:p>
        </p:txBody>
      </p:sp>
      <p:sp>
        <p:nvSpPr>
          <p:cNvPr id="4" name="Tijdelijke aanduiding voor tekst 3"/>
          <p:cNvSpPr>
            <a:spLocks noGrp="1"/>
          </p:cNvSpPr>
          <p:nvPr>
            <p:ph type="body" sz="quarter" idx="13"/>
          </p:nvPr>
        </p:nvSpPr>
        <p:spPr/>
        <p:txBody>
          <a:bodyPr/>
          <a:lstStyle/>
          <a:p>
            <a:pPr marL="342900" lvl="0" indent="-342900">
              <a:spcBef>
                <a:spcPct val="20000"/>
              </a:spcBef>
            </a:pPr>
            <a:r>
              <a:rPr lang="nl-NL" sz="1600" b="1" dirty="0">
                <a:solidFill>
                  <a:prstClr val="black"/>
                </a:solidFill>
              </a:rPr>
              <a:t>Duizeligheid/Misselijkheid</a:t>
            </a:r>
          </a:p>
          <a:p>
            <a:pPr marL="342900" lvl="0" indent="-342900">
              <a:spcBef>
                <a:spcPct val="20000"/>
              </a:spcBef>
              <a:buFont typeface="Arial" pitchFamily="34" charset="0"/>
              <a:buChar char="•"/>
            </a:pPr>
            <a:r>
              <a:rPr lang="nl-NL" sz="1600" dirty="0">
                <a:solidFill>
                  <a:prstClr val="black"/>
                </a:solidFill>
              </a:rPr>
              <a:t>SG aanpassen (arts)</a:t>
            </a:r>
          </a:p>
          <a:p>
            <a:pPr marL="342900" lvl="0" indent="-342900">
              <a:spcBef>
                <a:spcPct val="20000"/>
              </a:spcBef>
              <a:buFont typeface="Arial" pitchFamily="34" charset="0"/>
              <a:buChar char="•"/>
            </a:pPr>
            <a:r>
              <a:rPr lang="nl-NL" sz="1600" dirty="0">
                <a:solidFill>
                  <a:prstClr val="black"/>
                </a:solidFill>
              </a:rPr>
              <a:t>Uitleg over vochtbeperking</a:t>
            </a:r>
          </a:p>
          <a:p>
            <a:pPr marL="342900" lvl="0" indent="-342900">
              <a:spcBef>
                <a:spcPct val="20000"/>
              </a:spcBef>
              <a:buFont typeface="Arial" pitchFamily="34" charset="0"/>
              <a:buChar char="•"/>
            </a:pPr>
            <a:r>
              <a:rPr lang="nl-NL" sz="1600" dirty="0">
                <a:solidFill>
                  <a:prstClr val="black"/>
                </a:solidFill>
              </a:rPr>
              <a:t>Langzaam van houding veranderen</a:t>
            </a:r>
          </a:p>
          <a:p>
            <a:pPr marL="342900" lvl="0" indent="-342900">
              <a:spcBef>
                <a:spcPct val="20000"/>
              </a:spcBef>
              <a:buFont typeface="Arial" pitchFamily="34" charset="0"/>
              <a:buChar char="•"/>
            </a:pPr>
            <a:r>
              <a:rPr lang="nl-NL" sz="1600" dirty="0">
                <a:solidFill>
                  <a:prstClr val="black"/>
                </a:solidFill>
              </a:rPr>
              <a:t>Indien ook lage RR: </a:t>
            </a:r>
            <a:r>
              <a:rPr lang="nl-NL" sz="1600" dirty="0" err="1">
                <a:solidFill>
                  <a:prstClr val="black"/>
                </a:solidFill>
              </a:rPr>
              <a:t>dialysaat</a:t>
            </a:r>
            <a:r>
              <a:rPr lang="nl-NL" sz="1600" dirty="0">
                <a:solidFill>
                  <a:prstClr val="black"/>
                </a:solidFill>
              </a:rPr>
              <a:t> temperatuur verlagen (arts)</a:t>
            </a:r>
          </a:p>
          <a:p>
            <a:pPr marL="342900" lvl="0" indent="-342900">
              <a:spcBef>
                <a:spcPct val="20000"/>
              </a:spcBef>
              <a:buFont typeface="Arial" pitchFamily="34" charset="0"/>
              <a:buChar char="•"/>
            </a:pPr>
            <a:r>
              <a:rPr lang="nl-NL" sz="1600" dirty="0">
                <a:solidFill>
                  <a:prstClr val="black"/>
                </a:solidFill>
              </a:rPr>
              <a:t>Niet eten tijdens dialyse, minder drinken</a:t>
            </a:r>
          </a:p>
          <a:p>
            <a:pPr marL="342900" lvl="0" indent="-342900">
              <a:spcBef>
                <a:spcPct val="20000"/>
              </a:spcBef>
              <a:buFont typeface="Arial" pitchFamily="34" charset="0"/>
              <a:buChar char="•"/>
            </a:pPr>
            <a:r>
              <a:rPr lang="nl-NL" sz="1600" dirty="0">
                <a:solidFill>
                  <a:prstClr val="black"/>
                </a:solidFill>
              </a:rPr>
              <a:t>Vocht toedienen</a:t>
            </a:r>
          </a:p>
          <a:p>
            <a:pPr marL="342900" lvl="0" indent="-342900">
              <a:spcBef>
                <a:spcPct val="20000"/>
              </a:spcBef>
              <a:buFont typeface="Arial" pitchFamily="34" charset="0"/>
              <a:buChar char="•"/>
            </a:pPr>
            <a:r>
              <a:rPr lang="nl-NL" sz="1600" dirty="0">
                <a:solidFill>
                  <a:prstClr val="black"/>
                </a:solidFill>
              </a:rPr>
              <a:t>Aanpassen medicatie (arts)</a:t>
            </a:r>
          </a:p>
          <a:p>
            <a:pPr marL="342900" lvl="0" indent="-342900">
              <a:spcBef>
                <a:spcPct val="20000"/>
              </a:spcBef>
              <a:buFont typeface="Arial" pitchFamily="34" charset="0"/>
              <a:buChar char="•"/>
            </a:pPr>
            <a:r>
              <a:rPr lang="nl-NL" sz="1600" dirty="0">
                <a:solidFill>
                  <a:prstClr val="black"/>
                </a:solidFill>
              </a:rPr>
              <a:t>Valpreventiemaatregelen</a:t>
            </a:r>
          </a:p>
        </p:txBody>
      </p:sp>
      <p:sp>
        <p:nvSpPr>
          <p:cNvPr id="5" name="Tijdelijke aanduiding voor voettekst 4"/>
          <p:cNvSpPr>
            <a:spLocks noGrp="1"/>
          </p:cNvSpPr>
          <p:nvPr>
            <p:ph type="ftr" sz="quarter" idx="3"/>
          </p:nvPr>
        </p:nvSpPr>
        <p:spPr/>
        <p:txBody>
          <a:bodyPr/>
          <a:lstStyle/>
          <a:p>
            <a:r>
              <a:rPr lang="nl-NL" dirty="0"/>
              <a:t>Waaier kwaliteit van leven dialysepatiënten</a:t>
            </a:r>
          </a:p>
        </p:txBody>
      </p:sp>
      <p:sp>
        <p:nvSpPr>
          <p:cNvPr id="6" name="Tijdelijke aanduiding voor datum 5"/>
          <p:cNvSpPr>
            <a:spLocks noGrp="1"/>
          </p:cNvSpPr>
          <p:nvPr>
            <p:ph type="dt" sz="half" idx="2"/>
          </p:nvPr>
        </p:nvSpPr>
        <p:spPr/>
        <p:txBody>
          <a:bodyPr/>
          <a:lstStyle/>
          <a:p>
            <a:fld id="{9516FE63-0ACF-4B32-A67A-03EBAAEF9D3C}" type="datetime1">
              <a:rPr lang="nl-NL" smtClean="0"/>
              <a:t>18-9-2024</a:t>
            </a:fld>
            <a:r>
              <a:rPr lang="nl-NL"/>
              <a:t> </a:t>
            </a:r>
            <a:endParaRPr lang="nl-NL" dirty="0"/>
          </a:p>
        </p:txBody>
      </p:sp>
      <p:sp>
        <p:nvSpPr>
          <p:cNvPr id="7" name="Tekstvak 6"/>
          <p:cNvSpPr txBox="1"/>
          <p:nvPr/>
        </p:nvSpPr>
        <p:spPr>
          <a:xfrm>
            <a:off x="5471418" y="2022475"/>
            <a:ext cx="3168352" cy="3231654"/>
          </a:xfrm>
          <a:prstGeom prst="rect">
            <a:avLst/>
          </a:prstGeom>
          <a:noFill/>
        </p:spPr>
        <p:txBody>
          <a:bodyPr wrap="square" rtlCol="0">
            <a:spAutoFit/>
          </a:bodyPr>
          <a:lstStyle/>
          <a:p>
            <a:pPr marL="342900" lvl="0" indent="-342900">
              <a:spcBef>
                <a:spcPct val="20000"/>
              </a:spcBef>
            </a:pPr>
            <a:r>
              <a:rPr lang="nl-NL" sz="1600" b="1" dirty="0">
                <a:solidFill>
                  <a:prstClr val="black"/>
                </a:solidFill>
              </a:rPr>
              <a:t>Krampen/Spierpijn</a:t>
            </a:r>
          </a:p>
          <a:p>
            <a:pPr marL="342900" indent="-342900">
              <a:spcBef>
                <a:spcPct val="20000"/>
              </a:spcBef>
              <a:buFont typeface="Arial" pitchFamily="34" charset="0"/>
              <a:buChar char="•"/>
            </a:pPr>
            <a:r>
              <a:rPr lang="nl-NL" dirty="0"/>
              <a:t>Dialyseduur aanpassen </a:t>
            </a:r>
          </a:p>
          <a:p>
            <a:pPr marL="342900" lvl="0" indent="-342900">
              <a:spcBef>
                <a:spcPct val="20000"/>
              </a:spcBef>
              <a:buFont typeface="Arial" pitchFamily="34" charset="0"/>
              <a:buChar char="•"/>
            </a:pPr>
            <a:r>
              <a:rPr lang="nl-NL" sz="1600" dirty="0">
                <a:solidFill>
                  <a:prstClr val="black"/>
                </a:solidFill>
              </a:rPr>
              <a:t> aanpassen (arts)</a:t>
            </a:r>
          </a:p>
          <a:p>
            <a:pPr marL="342900" lvl="0" indent="-342900">
              <a:spcBef>
                <a:spcPct val="20000"/>
              </a:spcBef>
              <a:buFont typeface="Arial" pitchFamily="34" charset="0"/>
              <a:buChar char="•"/>
            </a:pPr>
            <a:r>
              <a:rPr lang="nl-NL" sz="1600" dirty="0">
                <a:solidFill>
                  <a:prstClr val="black"/>
                </a:solidFill>
              </a:rPr>
              <a:t>Ongevuld aansluiten</a:t>
            </a:r>
          </a:p>
          <a:p>
            <a:pPr marL="342900" lvl="0" indent="-342900">
              <a:spcBef>
                <a:spcPct val="20000"/>
              </a:spcBef>
              <a:buFont typeface="Arial" pitchFamily="34" charset="0"/>
              <a:buChar char="•"/>
            </a:pPr>
            <a:r>
              <a:rPr lang="nl-NL" sz="1600" dirty="0">
                <a:solidFill>
                  <a:prstClr val="black"/>
                </a:solidFill>
              </a:rPr>
              <a:t>Kruik aanbieden</a:t>
            </a:r>
          </a:p>
          <a:p>
            <a:pPr marL="342900" lvl="0" indent="-342900">
              <a:spcBef>
                <a:spcPct val="20000"/>
              </a:spcBef>
              <a:buFont typeface="Arial" pitchFamily="34" charset="0"/>
              <a:buChar char="•"/>
            </a:pPr>
            <a:r>
              <a:rPr lang="nl-NL" sz="1600" dirty="0">
                <a:solidFill>
                  <a:prstClr val="black"/>
                </a:solidFill>
              </a:rPr>
              <a:t>Minder drinken tijdens dialyse</a:t>
            </a:r>
          </a:p>
          <a:p>
            <a:pPr marL="342900" lvl="0" indent="-342900">
              <a:spcBef>
                <a:spcPct val="20000"/>
              </a:spcBef>
              <a:buFont typeface="Arial" pitchFamily="34" charset="0"/>
              <a:buChar char="•"/>
            </a:pPr>
            <a:r>
              <a:rPr lang="nl-NL" sz="1600" dirty="0">
                <a:solidFill>
                  <a:prstClr val="black"/>
                </a:solidFill>
              </a:rPr>
              <a:t>Fietsen tijdens dialyse</a:t>
            </a:r>
          </a:p>
          <a:p>
            <a:pPr marL="342900" lvl="0" indent="-342900">
              <a:spcBef>
                <a:spcPct val="20000"/>
              </a:spcBef>
              <a:buFont typeface="Arial" pitchFamily="34" charset="0"/>
              <a:buChar char="•"/>
            </a:pPr>
            <a:r>
              <a:rPr lang="nl-NL" sz="1600" dirty="0">
                <a:solidFill>
                  <a:prstClr val="black"/>
                </a:solidFill>
              </a:rPr>
              <a:t>SG aanpassen (arts)</a:t>
            </a:r>
          </a:p>
          <a:p>
            <a:pPr marL="342900" lvl="0" indent="-342900">
              <a:spcBef>
                <a:spcPct val="20000"/>
              </a:spcBef>
              <a:buFont typeface="Arial" pitchFamily="34" charset="0"/>
              <a:buChar char="•"/>
            </a:pPr>
            <a:r>
              <a:rPr lang="nl-NL" sz="1600" dirty="0">
                <a:solidFill>
                  <a:prstClr val="black"/>
                </a:solidFill>
              </a:rPr>
              <a:t>Overweeg hydrokinine als alle andere maatregelen niet helpen (arts)</a:t>
            </a:r>
          </a:p>
        </p:txBody>
      </p:sp>
      <p:grpSp>
        <p:nvGrpSpPr>
          <p:cNvPr id="14" name="Groep 13"/>
          <p:cNvGrpSpPr/>
          <p:nvPr/>
        </p:nvGrpSpPr>
        <p:grpSpPr>
          <a:xfrm>
            <a:off x="10147387" y="369176"/>
            <a:ext cx="946063" cy="946063"/>
            <a:chOff x="3487408" y="-56512"/>
            <a:chExt cx="946063" cy="946063"/>
          </a:xfrm>
        </p:grpSpPr>
        <p:sp>
          <p:nvSpPr>
            <p:cNvPr id="15" name="Ovaal 14"/>
            <p:cNvSpPr/>
            <p:nvPr/>
          </p:nvSpPr>
          <p:spPr>
            <a:xfrm>
              <a:off x="3487408" y="-56512"/>
              <a:ext cx="946063" cy="946063"/>
            </a:xfrm>
            <a:prstGeom prst="ellipse">
              <a:avLst/>
            </a:prstGeom>
            <a:solidFill>
              <a:srgbClr val="92D4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6" name="Ovaal 4"/>
            <p:cNvSpPr txBox="1"/>
            <p:nvPr/>
          </p:nvSpPr>
          <p:spPr>
            <a:xfrm>
              <a:off x="3625956" y="82036"/>
              <a:ext cx="668967" cy="66896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nl-NL" sz="1100" kern="1200" dirty="0">
                  <a:solidFill>
                    <a:schemeClr val="bg1"/>
                  </a:solidFill>
                </a:rPr>
                <a:t>Symptoom</a:t>
              </a:r>
            </a:p>
          </p:txBody>
        </p:sp>
      </p:grpSp>
    </p:spTree>
    <p:extLst>
      <p:ext uri="{BB962C8B-B14F-4D97-AF65-F5344CB8AC3E}">
        <p14:creationId xmlns:p14="http://schemas.microsoft.com/office/powerpoint/2010/main" val="20229763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1"/>
          </p:nvPr>
        </p:nvSpPr>
        <p:spPr/>
        <p:txBody>
          <a:bodyPr/>
          <a:lstStyle/>
          <a:p>
            <a:r>
              <a:rPr lang="nl-NL" dirty="0"/>
              <a:t>Symptoom</a:t>
            </a:r>
          </a:p>
        </p:txBody>
      </p:sp>
      <p:sp>
        <p:nvSpPr>
          <p:cNvPr id="3" name="Tijdelijke aanduiding voor tekst 2"/>
          <p:cNvSpPr>
            <a:spLocks noGrp="1"/>
          </p:cNvSpPr>
          <p:nvPr>
            <p:ph type="body" sz="quarter" idx="12"/>
          </p:nvPr>
        </p:nvSpPr>
        <p:spPr/>
        <p:txBody>
          <a:bodyPr/>
          <a:lstStyle/>
          <a:p>
            <a:endParaRPr lang="nl-NL"/>
          </a:p>
        </p:txBody>
      </p:sp>
      <p:sp>
        <p:nvSpPr>
          <p:cNvPr id="4" name="Tijdelijke aanduiding voor tekst 3"/>
          <p:cNvSpPr>
            <a:spLocks noGrp="1"/>
          </p:cNvSpPr>
          <p:nvPr>
            <p:ph type="body" sz="quarter" idx="13"/>
          </p:nvPr>
        </p:nvSpPr>
        <p:spPr/>
        <p:txBody>
          <a:bodyPr/>
          <a:lstStyle/>
          <a:p>
            <a:r>
              <a:rPr lang="nl-NL" sz="1600" b="1" dirty="0">
                <a:solidFill>
                  <a:prstClr val="black"/>
                </a:solidFill>
              </a:rPr>
              <a:t>Ontlastingspatroon</a:t>
            </a:r>
          </a:p>
          <a:p>
            <a:pPr marL="285750" indent="-285750">
              <a:buFont typeface="Arial" panose="020B0604020202020204" pitchFamily="34" charset="0"/>
              <a:buChar char="•"/>
            </a:pPr>
            <a:r>
              <a:rPr lang="nl-NL" sz="1600" dirty="0">
                <a:solidFill>
                  <a:prstClr val="black"/>
                </a:solidFill>
              </a:rPr>
              <a:t>Verstopping; arts, meer bewegen en vezelrijke voeding (</a:t>
            </a:r>
            <a:r>
              <a:rPr lang="nl-NL" sz="1600" dirty="0" err="1">
                <a:solidFill>
                  <a:prstClr val="black"/>
                </a:solidFill>
              </a:rPr>
              <a:t>dietist</a:t>
            </a:r>
            <a:r>
              <a:rPr lang="nl-NL" sz="1600" dirty="0">
                <a:solidFill>
                  <a:prstClr val="black"/>
                </a:solidFill>
              </a:rPr>
              <a:t>)</a:t>
            </a:r>
          </a:p>
          <a:p>
            <a:pPr marL="285750" indent="-285750">
              <a:buFont typeface="Arial" panose="020B0604020202020204" pitchFamily="34" charset="0"/>
              <a:buChar char="•"/>
            </a:pPr>
            <a:r>
              <a:rPr lang="nl-NL" sz="1600" dirty="0">
                <a:solidFill>
                  <a:prstClr val="black"/>
                </a:solidFill>
              </a:rPr>
              <a:t>Diarree; arts, beperken melkproducten, vet- en vezelrijkvoedsel (diëtist), bekijk vochtintake, niet stoppen met eten</a:t>
            </a:r>
          </a:p>
          <a:p>
            <a:pPr marL="285750" indent="-285750">
              <a:buFont typeface="Arial" panose="020B0604020202020204" pitchFamily="34" charset="0"/>
              <a:buChar char="•"/>
            </a:pPr>
            <a:endParaRPr lang="nl-NL" sz="1600" dirty="0">
              <a:solidFill>
                <a:prstClr val="black"/>
              </a:solidFill>
            </a:endParaRPr>
          </a:p>
          <a:p>
            <a:r>
              <a:rPr lang="nl-NL" sz="1600" b="1" dirty="0">
                <a:solidFill>
                  <a:prstClr val="black"/>
                </a:solidFill>
              </a:rPr>
              <a:t>Oedeem</a:t>
            </a:r>
          </a:p>
          <a:p>
            <a:pPr marL="285750" indent="-285750">
              <a:buFont typeface="Arial" panose="020B0604020202020204" pitchFamily="34" charset="0"/>
              <a:buChar char="•"/>
            </a:pPr>
            <a:r>
              <a:rPr lang="nl-NL" sz="1600" dirty="0">
                <a:solidFill>
                  <a:prstClr val="black"/>
                </a:solidFill>
              </a:rPr>
              <a:t>Minder zout eten (diëtist)</a:t>
            </a:r>
          </a:p>
          <a:p>
            <a:pPr marL="285750" indent="-285750">
              <a:buFont typeface="Arial" panose="020B0604020202020204" pitchFamily="34" charset="0"/>
              <a:buChar char="•"/>
            </a:pPr>
            <a:r>
              <a:rPr lang="nl-NL" sz="1600" dirty="0">
                <a:solidFill>
                  <a:prstClr val="black"/>
                </a:solidFill>
              </a:rPr>
              <a:t>Medicatie aanpassen (arts)</a:t>
            </a:r>
          </a:p>
          <a:p>
            <a:pPr marL="285750" indent="-285750">
              <a:buFont typeface="Arial" panose="020B0604020202020204" pitchFamily="34" charset="0"/>
              <a:buChar char="•"/>
            </a:pPr>
            <a:r>
              <a:rPr lang="nl-NL" sz="1600" dirty="0">
                <a:solidFill>
                  <a:prstClr val="black"/>
                </a:solidFill>
              </a:rPr>
              <a:t>SG verlagen</a:t>
            </a:r>
          </a:p>
          <a:p>
            <a:pPr marL="285750" indent="-285750">
              <a:buFont typeface="Arial" panose="020B0604020202020204" pitchFamily="34" charset="0"/>
              <a:buChar char="•"/>
            </a:pPr>
            <a:r>
              <a:rPr lang="nl-NL" sz="1600" dirty="0">
                <a:solidFill>
                  <a:prstClr val="black"/>
                </a:solidFill>
              </a:rPr>
              <a:t>Minder intake</a:t>
            </a:r>
          </a:p>
          <a:p>
            <a:pPr marL="285750" indent="-285750">
              <a:buFont typeface="Arial" panose="020B0604020202020204" pitchFamily="34" charset="0"/>
              <a:buChar char="•"/>
            </a:pPr>
            <a:r>
              <a:rPr lang="nl-NL" sz="1600" dirty="0">
                <a:solidFill>
                  <a:prstClr val="black"/>
                </a:solidFill>
              </a:rPr>
              <a:t>Steunkousen (verwijzing)</a:t>
            </a:r>
          </a:p>
          <a:p>
            <a:pPr marL="285750" indent="-285750">
              <a:buFont typeface="Arial" panose="020B0604020202020204" pitchFamily="34" charset="0"/>
              <a:buChar char="•"/>
            </a:pPr>
            <a:r>
              <a:rPr lang="nl-NL" sz="1600" dirty="0">
                <a:solidFill>
                  <a:prstClr val="black"/>
                </a:solidFill>
              </a:rPr>
              <a:t>Benen hoger leggen</a:t>
            </a:r>
          </a:p>
          <a:p>
            <a:pPr marL="285750" indent="-285750">
              <a:buFont typeface="Arial" panose="020B0604020202020204" pitchFamily="34" charset="0"/>
              <a:buChar char="•"/>
            </a:pPr>
            <a:r>
              <a:rPr lang="nl-NL" sz="1600" dirty="0">
                <a:solidFill>
                  <a:prstClr val="black"/>
                </a:solidFill>
              </a:rPr>
              <a:t>Geen knellende kousen</a:t>
            </a:r>
          </a:p>
          <a:p>
            <a:pPr marL="285750" indent="-285750">
              <a:buFont typeface="Arial" panose="020B0604020202020204" pitchFamily="34" charset="0"/>
              <a:buChar char="•"/>
            </a:pPr>
            <a:endParaRPr lang="nl-NL" sz="1600" dirty="0">
              <a:solidFill>
                <a:prstClr val="black"/>
              </a:solidFill>
            </a:endParaRPr>
          </a:p>
          <a:p>
            <a:endParaRPr lang="nl-NL" sz="1600" dirty="0">
              <a:solidFill>
                <a:prstClr val="black"/>
              </a:solidFill>
            </a:endParaRPr>
          </a:p>
        </p:txBody>
      </p:sp>
      <p:sp>
        <p:nvSpPr>
          <p:cNvPr id="6" name="Tijdelijke aanduiding voor datum 5"/>
          <p:cNvSpPr>
            <a:spLocks noGrp="1"/>
          </p:cNvSpPr>
          <p:nvPr>
            <p:ph type="dt" sz="half" idx="2"/>
          </p:nvPr>
        </p:nvSpPr>
        <p:spPr/>
        <p:txBody>
          <a:bodyPr/>
          <a:lstStyle/>
          <a:p>
            <a:fld id="{9516FE63-0ACF-4B32-A67A-03EBAAEF9D3C}" type="datetime1">
              <a:rPr lang="nl-NL" smtClean="0"/>
              <a:t>18-9-2024</a:t>
            </a:fld>
            <a:r>
              <a:rPr lang="nl-NL" dirty="0"/>
              <a:t> </a:t>
            </a:r>
          </a:p>
        </p:txBody>
      </p:sp>
      <p:sp>
        <p:nvSpPr>
          <p:cNvPr id="7" name="Rechthoek 6"/>
          <p:cNvSpPr/>
          <p:nvPr/>
        </p:nvSpPr>
        <p:spPr>
          <a:xfrm>
            <a:off x="1727002" y="6099094"/>
            <a:ext cx="2236510" cy="230832"/>
          </a:xfrm>
          <a:prstGeom prst="rect">
            <a:avLst/>
          </a:prstGeom>
        </p:spPr>
        <p:txBody>
          <a:bodyPr wrap="none">
            <a:spAutoFit/>
          </a:bodyPr>
          <a:lstStyle/>
          <a:p>
            <a:r>
              <a:rPr lang="nl-NL" sz="900" dirty="0">
                <a:solidFill>
                  <a:srgbClr val="58595B"/>
                </a:solidFill>
                <a:latin typeface="Calibri" panose="020F0502020204030204" pitchFamily="34" charset="0"/>
                <a:cs typeface="Calibri" panose="020F0502020204030204" pitchFamily="34" charset="0"/>
              </a:rPr>
              <a:t>Waaier kwaliteit van leven dialysepatiënten</a:t>
            </a:r>
          </a:p>
        </p:txBody>
      </p:sp>
    </p:spTree>
    <p:extLst>
      <p:ext uri="{BB962C8B-B14F-4D97-AF65-F5344CB8AC3E}">
        <p14:creationId xmlns:p14="http://schemas.microsoft.com/office/powerpoint/2010/main" val="14119507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1"/>
          </p:nvPr>
        </p:nvSpPr>
        <p:spPr/>
        <p:txBody>
          <a:bodyPr/>
          <a:lstStyle/>
          <a:p>
            <a:r>
              <a:rPr lang="nl-NL" dirty="0"/>
              <a:t>Symptoom</a:t>
            </a:r>
          </a:p>
        </p:txBody>
      </p:sp>
      <p:sp>
        <p:nvSpPr>
          <p:cNvPr id="3" name="Tijdelijke aanduiding voor tekst 2"/>
          <p:cNvSpPr>
            <a:spLocks noGrp="1"/>
          </p:cNvSpPr>
          <p:nvPr>
            <p:ph type="body" sz="quarter" idx="12"/>
          </p:nvPr>
        </p:nvSpPr>
        <p:spPr/>
        <p:txBody>
          <a:bodyPr/>
          <a:lstStyle/>
          <a:p>
            <a:endParaRPr lang="nl-NL"/>
          </a:p>
        </p:txBody>
      </p:sp>
      <p:sp>
        <p:nvSpPr>
          <p:cNvPr id="4" name="Tijdelijke aanduiding voor tekst 3"/>
          <p:cNvSpPr>
            <a:spLocks noGrp="1"/>
          </p:cNvSpPr>
          <p:nvPr>
            <p:ph type="body" sz="quarter" idx="13"/>
          </p:nvPr>
        </p:nvSpPr>
        <p:spPr/>
        <p:txBody>
          <a:bodyPr/>
          <a:lstStyle/>
          <a:p>
            <a:r>
              <a:rPr lang="nl-NL" sz="1600" b="1" dirty="0">
                <a:solidFill>
                  <a:prstClr val="black"/>
                </a:solidFill>
              </a:rPr>
              <a:t>Rusteloze benen</a:t>
            </a:r>
          </a:p>
          <a:p>
            <a:pPr marL="285750" indent="-285750">
              <a:buFont typeface="Arial" panose="020B0604020202020204" pitchFamily="34" charset="0"/>
              <a:buChar char="•"/>
            </a:pPr>
            <a:r>
              <a:rPr lang="nl-NL" sz="1600" dirty="0">
                <a:solidFill>
                  <a:prstClr val="black"/>
                </a:solidFill>
              </a:rPr>
              <a:t>Arts inschakelen</a:t>
            </a:r>
          </a:p>
          <a:p>
            <a:pPr marL="285750" indent="-285750">
              <a:buFont typeface="Arial" panose="020B0604020202020204" pitchFamily="34" charset="0"/>
              <a:buChar char="•"/>
            </a:pPr>
            <a:r>
              <a:rPr lang="nl-NL" sz="1600" dirty="0">
                <a:solidFill>
                  <a:prstClr val="black"/>
                </a:solidFill>
              </a:rPr>
              <a:t>Stoppen met roken</a:t>
            </a:r>
          </a:p>
          <a:p>
            <a:pPr marL="285750" indent="-285750">
              <a:buFont typeface="Arial" panose="020B0604020202020204" pitchFamily="34" charset="0"/>
              <a:buChar char="•"/>
            </a:pPr>
            <a:r>
              <a:rPr lang="nl-NL" sz="1600" dirty="0">
                <a:solidFill>
                  <a:prstClr val="black"/>
                </a:solidFill>
              </a:rPr>
              <a:t>Matig met koffie/alcohol</a:t>
            </a:r>
          </a:p>
          <a:p>
            <a:pPr marL="285750" indent="-285750">
              <a:buFont typeface="Arial" panose="020B0604020202020204" pitchFamily="34" charset="0"/>
              <a:buChar char="•"/>
            </a:pPr>
            <a:r>
              <a:rPr lang="nl-NL" sz="1600" dirty="0">
                <a:solidFill>
                  <a:prstClr val="black"/>
                </a:solidFill>
              </a:rPr>
              <a:t>Beweeg voldoende</a:t>
            </a:r>
          </a:p>
          <a:p>
            <a:pPr marL="285750" indent="-285750">
              <a:buFont typeface="Arial" panose="020B0604020202020204" pitchFamily="34" charset="0"/>
              <a:buChar char="•"/>
            </a:pPr>
            <a:r>
              <a:rPr lang="nl-NL" sz="1600" dirty="0">
                <a:solidFill>
                  <a:prstClr val="black"/>
                </a:solidFill>
              </a:rPr>
              <a:t>Zoek afleiding </a:t>
            </a:r>
          </a:p>
          <a:p>
            <a:pPr marL="285750" indent="-285750">
              <a:buFont typeface="Arial" panose="020B0604020202020204" pitchFamily="34" charset="0"/>
              <a:buChar char="•"/>
            </a:pPr>
            <a:r>
              <a:rPr lang="nl-NL" sz="1600" dirty="0">
                <a:solidFill>
                  <a:prstClr val="black"/>
                </a:solidFill>
              </a:rPr>
              <a:t>Houd slaapkamer koel</a:t>
            </a:r>
          </a:p>
          <a:p>
            <a:endParaRPr lang="nl-NL" sz="1600" dirty="0">
              <a:solidFill>
                <a:prstClr val="black"/>
              </a:solidFill>
            </a:endParaRPr>
          </a:p>
          <a:p>
            <a:r>
              <a:rPr lang="nl-NL" sz="1600" b="1" dirty="0">
                <a:solidFill>
                  <a:prstClr val="black"/>
                </a:solidFill>
              </a:rPr>
              <a:t>Tintelingen voeten (polyneuropathie)</a:t>
            </a:r>
            <a:endParaRPr lang="nl-NL" sz="1600" dirty="0">
              <a:solidFill>
                <a:prstClr val="black"/>
              </a:solidFill>
            </a:endParaRPr>
          </a:p>
          <a:p>
            <a:pPr marL="285750" indent="-285750">
              <a:buFont typeface="Arial" panose="020B0604020202020204" pitchFamily="34" charset="0"/>
              <a:buChar char="•"/>
            </a:pPr>
            <a:r>
              <a:rPr lang="nl-NL" sz="1600" dirty="0">
                <a:solidFill>
                  <a:prstClr val="black"/>
                </a:solidFill>
              </a:rPr>
              <a:t>Bescherm voeten tegen verwondingen</a:t>
            </a:r>
          </a:p>
          <a:p>
            <a:pPr marL="285750" indent="-285750">
              <a:buFont typeface="Arial" panose="020B0604020202020204" pitchFamily="34" charset="0"/>
              <a:buChar char="•"/>
            </a:pPr>
            <a:r>
              <a:rPr lang="nl-NL" sz="1600" dirty="0">
                <a:solidFill>
                  <a:prstClr val="black"/>
                </a:solidFill>
              </a:rPr>
              <a:t>Inspecteer de voeten</a:t>
            </a:r>
          </a:p>
          <a:p>
            <a:pPr marL="285750" indent="-285750">
              <a:buFont typeface="Arial" panose="020B0604020202020204" pitchFamily="34" charset="0"/>
              <a:buChar char="•"/>
            </a:pPr>
            <a:r>
              <a:rPr lang="nl-NL" sz="1600" dirty="0">
                <a:solidFill>
                  <a:prstClr val="black"/>
                </a:solidFill>
              </a:rPr>
              <a:t>Arts (evt. podotherapeut verwijzen)</a:t>
            </a:r>
          </a:p>
          <a:p>
            <a:endParaRPr lang="nl-NL" sz="1600" dirty="0">
              <a:solidFill>
                <a:prstClr val="black"/>
              </a:solidFill>
            </a:endParaRPr>
          </a:p>
          <a:p>
            <a:pPr marL="285750" indent="-285750">
              <a:buFont typeface="Arial" panose="020B0604020202020204" pitchFamily="34" charset="0"/>
              <a:buChar char="•"/>
            </a:pPr>
            <a:endParaRPr lang="nl-NL" sz="1600" dirty="0">
              <a:solidFill>
                <a:prstClr val="black"/>
              </a:solidFill>
            </a:endParaRPr>
          </a:p>
          <a:p>
            <a:endParaRPr lang="nl-NL" sz="1600" dirty="0">
              <a:solidFill>
                <a:prstClr val="black"/>
              </a:solidFill>
            </a:endParaRPr>
          </a:p>
        </p:txBody>
      </p:sp>
      <p:sp>
        <p:nvSpPr>
          <p:cNvPr id="6" name="Tijdelijke aanduiding voor datum 5"/>
          <p:cNvSpPr>
            <a:spLocks noGrp="1"/>
          </p:cNvSpPr>
          <p:nvPr>
            <p:ph type="dt" sz="half" idx="2"/>
          </p:nvPr>
        </p:nvSpPr>
        <p:spPr/>
        <p:txBody>
          <a:bodyPr/>
          <a:lstStyle/>
          <a:p>
            <a:fld id="{9516FE63-0ACF-4B32-A67A-03EBAAEF9D3C}" type="datetime1">
              <a:rPr lang="nl-NL" smtClean="0"/>
              <a:t>18-9-2024</a:t>
            </a:fld>
            <a:r>
              <a:rPr lang="nl-NL" dirty="0"/>
              <a:t> </a:t>
            </a:r>
          </a:p>
        </p:txBody>
      </p:sp>
      <p:sp>
        <p:nvSpPr>
          <p:cNvPr id="7" name="Rechthoek 6"/>
          <p:cNvSpPr/>
          <p:nvPr/>
        </p:nvSpPr>
        <p:spPr>
          <a:xfrm>
            <a:off x="1727002" y="6099094"/>
            <a:ext cx="2236510" cy="230832"/>
          </a:xfrm>
          <a:prstGeom prst="rect">
            <a:avLst/>
          </a:prstGeom>
        </p:spPr>
        <p:txBody>
          <a:bodyPr wrap="none">
            <a:spAutoFit/>
          </a:bodyPr>
          <a:lstStyle/>
          <a:p>
            <a:r>
              <a:rPr lang="nl-NL" sz="900" dirty="0">
                <a:solidFill>
                  <a:srgbClr val="58595B"/>
                </a:solidFill>
                <a:latin typeface="Calibri" panose="020F0502020204030204" pitchFamily="34" charset="0"/>
                <a:cs typeface="Calibri" panose="020F0502020204030204" pitchFamily="34" charset="0"/>
              </a:rPr>
              <a:t>Waaier kwaliteit van leven dialysepatiënten</a:t>
            </a:r>
          </a:p>
        </p:txBody>
      </p:sp>
    </p:spTree>
    <p:extLst>
      <p:ext uri="{BB962C8B-B14F-4D97-AF65-F5344CB8AC3E}">
        <p14:creationId xmlns:p14="http://schemas.microsoft.com/office/powerpoint/2010/main" val="4150761526"/>
      </p:ext>
    </p:extLst>
  </p:cSld>
  <p:clrMapOvr>
    <a:masterClrMapping/>
  </p:clrMapOvr>
</p:sld>
</file>

<file path=ppt/theme/theme1.xml><?xml version="1.0" encoding="utf-8"?>
<a:theme xmlns:a="http://schemas.openxmlformats.org/drawingml/2006/main" name="Thema Bernhoven">
  <a:themeElements>
    <a:clrScheme name="Bernhoven">
      <a:dk1>
        <a:srgbClr val="58595B"/>
      </a:dk1>
      <a:lt1>
        <a:sysClr val="window" lastClr="FFFFFF"/>
      </a:lt1>
      <a:dk2>
        <a:srgbClr val="58595B"/>
      </a:dk2>
      <a:lt2>
        <a:srgbClr val="F1F1F2"/>
      </a:lt2>
      <a:accent1>
        <a:srgbClr val="00849E"/>
      </a:accent1>
      <a:accent2>
        <a:srgbClr val="98499C"/>
      </a:accent2>
      <a:accent3>
        <a:srgbClr val="B6D772"/>
      </a:accent3>
      <a:accent4>
        <a:srgbClr val="58595B"/>
      </a:accent4>
      <a:accent5>
        <a:srgbClr val="00849E"/>
      </a:accent5>
      <a:accent6>
        <a:srgbClr val="98499C"/>
      </a:accent6>
      <a:hlink>
        <a:srgbClr val="B6D772"/>
      </a:hlink>
      <a:folHlink>
        <a:srgbClr val="58595B"/>
      </a:folHlink>
    </a:clrScheme>
    <a:fontScheme name="Bernhove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Bernhoeven_PPT Template" id="{2C8BA5EF-44AC-438A-B94B-3615567E7BD0}" vid="{C2330B9F-46E9-4C3C-B76C-A453D4EC6B50}"/>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F9B5F4D515DED42BB7513D21B90A833" ma:contentTypeVersion="13" ma:contentTypeDescription="Een nieuw document maken." ma:contentTypeScope="" ma:versionID="ab39cebe12739cda7477541eea509b43">
  <xsd:schema xmlns:xsd="http://www.w3.org/2001/XMLSchema" xmlns:xs="http://www.w3.org/2001/XMLSchema" xmlns:p="http://schemas.microsoft.com/office/2006/metadata/properties" xmlns:ns2="1a81e786-7eae-4762-aee2-7974206222ad" xmlns:ns3="631a7a8f-0882-48e3-ad3c-51896363fea4" targetNamespace="http://schemas.microsoft.com/office/2006/metadata/properties" ma:root="true" ma:fieldsID="3ca80f0047ce9bf9d31f10f34beac181" ns2:_="" ns3:_="">
    <xsd:import namespace="1a81e786-7eae-4762-aee2-7974206222ad"/>
    <xsd:import namespace="631a7a8f-0882-48e3-ad3c-51896363fea4"/>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SearchPropertie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a81e786-7eae-4762-aee2-7974206222a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Afbeeldingtags" ma:readOnly="false" ma:fieldId="{5cf76f15-5ced-4ddc-b409-7134ff3c332f}" ma:taxonomyMulti="true" ma:sspId="b8ebf26f-2487-453b-9f91-db3fc6b73aa9"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DateTaken" ma:index="20"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31a7a8f-0882-48e3-ad3c-51896363fea4" elementFormDefault="qualified">
    <xsd:import namespace="http://schemas.microsoft.com/office/2006/documentManagement/types"/>
    <xsd:import namespace="http://schemas.microsoft.com/office/infopath/2007/PartnerControls"/>
    <xsd:element name="SharedWithUsers" ma:index="1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Gedeeld met details" ma:internalName="SharedWithDetails" ma:readOnly="true">
      <xsd:simpleType>
        <xsd:restriction base="dms:Note">
          <xsd:maxLength value="255"/>
        </xsd:restriction>
      </xsd:simpleType>
    </xsd:element>
    <xsd:element name="TaxCatchAll" ma:index="15" nillable="true" ma:displayName="Taxonomy Catch All Column" ma:hidden="true" ma:list="{2e5f6718-2cdd-4351-a067-ebbc07d353c3}" ma:internalName="TaxCatchAll" ma:showField="CatchAllData" ma:web="631a7a8f-0882-48e3-ad3c-51896363fea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631a7a8f-0882-48e3-ad3c-51896363fea4" xsi:nil="true"/>
    <lcf76f155ced4ddcb4097134ff3c332f xmlns="1a81e786-7eae-4762-aee2-7974206222ad">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2C8CD137-0642-477D-9603-0D309B91B850}"/>
</file>

<file path=customXml/itemProps2.xml><?xml version="1.0" encoding="utf-8"?>
<ds:datastoreItem xmlns:ds="http://schemas.openxmlformats.org/officeDocument/2006/customXml" ds:itemID="{38922E12-7221-4468-A5F3-1390B45B88B6}">
  <ds:schemaRefs>
    <ds:schemaRef ds:uri="http://schemas.microsoft.com/sharepoint/v3/contenttype/forms"/>
  </ds:schemaRefs>
</ds:datastoreItem>
</file>

<file path=customXml/itemProps3.xml><?xml version="1.0" encoding="utf-8"?>
<ds:datastoreItem xmlns:ds="http://schemas.openxmlformats.org/officeDocument/2006/customXml" ds:itemID="{68D7FD27-431D-4D60-A3DD-1019CB98A35A}">
  <ds:schemaRefs>
    <ds:schemaRef ds:uri="http://purl.org/dc/terms/"/>
    <ds:schemaRef ds:uri="http://purl.org/dc/elements/1.1/"/>
    <ds:schemaRef ds:uri="http://www.w3.org/XML/1998/namespace"/>
    <ds:schemaRef ds:uri="http://purl.org/dc/dcmitype/"/>
    <ds:schemaRef ds:uri="4ccf0f9c-9566-4333-abb9-0f4c6db35384"/>
    <ds:schemaRef ds:uri="http://schemas.microsoft.com/office/2006/documentManagement/types"/>
    <ds:schemaRef ds:uri="http://schemas.microsoft.com/office/infopath/2007/PartnerControls"/>
    <ds:schemaRef ds:uri="http://schemas.openxmlformats.org/package/2006/metadata/core-properties"/>
    <ds:schemaRef ds:uri="01839dfc-9771-48ee-836d-b9de773398dd"/>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2Bernhoven_PPT Sjabloon</Template>
  <TotalTime>600</TotalTime>
  <Words>1827</Words>
  <Application>Microsoft Office PowerPoint</Application>
  <PresentationFormat>Aangepast</PresentationFormat>
  <Paragraphs>316</Paragraphs>
  <Slides>40</Slides>
  <Notes>4</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40</vt:i4>
      </vt:variant>
    </vt:vector>
  </HeadingPairs>
  <TitlesOfParts>
    <vt:vector size="44" baseType="lpstr">
      <vt:lpstr>Arial</vt:lpstr>
      <vt:lpstr>Calibri</vt:lpstr>
      <vt:lpstr>Wingdings</vt:lpstr>
      <vt:lpstr>Thema Bernhoven</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Bernhoven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Robin Klotz</dc:creator>
  <cp:lastModifiedBy>Linda Eshuis</cp:lastModifiedBy>
  <cp:revision>203</cp:revision>
  <dcterms:created xsi:type="dcterms:W3CDTF">2019-04-30T07:08:07Z</dcterms:created>
  <dcterms:modified xsi:type="dcterms:W3CDTF">2024-09-18T11:30:26Z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2018-12-03T00:00:00Z</vt:filetime>
  </property>
  <property fmtid="{D5CDD505-2E9C-101B-9397-08002B2CF9AE}" pid="3" name="Creator">
    <vt:lpwstr>Adobe InDesign CC 14.0 (Macintosh)</vt:lpwstr>
  </property>
  <property fmtid="{D5CDD505-2E9C-101B-9397-08002B2CF9AE}" pid="4" name="LastSaved">
    <vt:filetime>2018-12-03T00:00:00Z</vt:filetime>
  </property>
  <property fmtid="{D5CDD505-2E9C-101B-9397-08002B2CF9AE}" pid="5" name="ContentTypeId">
    <vt:lpwstr>0x0101007F9B5F4D515DED42BB7513D21B90A833</vt:lpwstr>
  </property>
  <property fmtid="{D5CDD505-2E9C-101B-9397-08002B2CF9AE}" pid="6" name="MediaServiceImageTags">
    <vt:lpwstr/>
  </property>
</Properties>
</file>